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quickStyle31.xml" ContentType="application/vnd.openxmlformats-officedocument.drawingml.diagramStyle+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diagrams/colors63.xml" ContentType="application/vnd.openxmlformats-officedocument.drawingml.diagramColors+xml"/>
  <Override PartName="/ppt/diagrams/data65.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notesSlides/notesSlide4.xml" ContentType="application/vnd.openxmlformats-officedocument.presentationml.notesSlide+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tags/tag2.xml" ContentType="application/vnd.openxmlformats-officedocument.presentationml.tags+xml"/>
  <Override PartName="/ppt/slides/slide41.xml" ContentType="application/vnd.openxmlformats-officedocument.presentationml.slide+xml"/>
  <Override PartName="/ppt/diagrams/quickStyle55.xml" ContentType="application/vnd.openxmlformats-officedocument.drawingml.diagramStyl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66.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notesSlides/notesSlide10.xml" ContentType="application/vnd.openxmlformats-officedocument.presentationml.notesSlide+xml"/>
  <Override PartName="/ppt/diagrams/colors65.xml" ContentType="application/vnd.openxmlformats-officedocument.drawingml.diagramColors+xml"/>
  <Override PartName="/ppt/diagrams/data67.xml" ContentType="application/vnd.openxmlformats-officedocument.drawingml.diagramData+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slides/slide105.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notesSlides/notesSlide1.xml" ContentType="application/vnd.openxmlformats-officedocument.presentationml.notesSlide+xml"/>
  <Override PartName="/ppt/diagrams/data45.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layout63.xml" ContentType="application/vnd.openxmlformats-officedocument.drawingml.diagramLayout+xml"/>
  <Override PartName="/ppt/slides/slide98.xml" ContentType="application/vnd.openxmlformats-officedocument.presentationml.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notesSlides/notesSlide6.xml" ContentType="application/vnd.openxmlformats-officedocument.presentationml.notesSlide+xml"/>
  <Override PartName="/ppt/diagrams/layout52.xml" ContentType="application/vnd.openxmlformats-officedocument.drawingml.diagramLayout+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notesSlides/notesSlide12.xml" ContentType="application/vnd.openxmlformats-officedocument.presentationml.notesSlide+xml"/>
  <Override PartName="/ppt/diagrams/colors67.xml" ContentType="application/vnd.openxmlformats-officedocument.drawingml.diagramColors+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quickStyle65.xml" ContentType="application/vnd.openxmlformats-officedocument.drawingml.diagramStyle+xml"/>
  <Override PartName="/ppt/tags/tag1.xml" ContentType="application/vnd.openxmlformats-officedocument.presentationml.tags+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65.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slides/slide109.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notesSlides/notesSlide5.xml" ContentType="application/vnd.openxmlformats-officedocument.presentationml.notesSlide+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quickStyle67.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layout67.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notesSlides/notesSlide11.xml" ContentType="application/vnd.openxmlformats-officedocument.presentationml.notesSlide+xml"/>
  <Override PartName="/ppt/diagrams/colors66.xml" ContentType="application/vnd.openxmlformats-officedocument.drawingml.diagramColors+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tableStyles.xml" ContentType="application/vnd.openxmlformats-officedocument.presentationml.tableStyles+xml"/>
  <Override PartName="/ppt/diagrams/layout28.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72" r:id="rId2"/>
    <p:sldId id="360" r:id="rId3"/>
    <p:sldId id="349" r:id="rId4"/>
    <p:sldId id="361" r:id="rId5"/>
    <p:sldId id="274" r:id="rId6"/>
    <p:sldId id="275" r:id="rId7"/>
    <p:sldId id="276" r:id="rId8"/>
    <p:sldId id="296" r:id="rId9"/>
    <p:sldId id="277" r:id="rId10"/>
    <p:sldId id="295" r:id="rId11"/>
    <p:sldId id="278" r:id="rId12"/>
    <p:sldId id="297" r:id="rId13"/>
    <p:sldId id="333" r:id="rId14"/>
    <p:sldId id="298" r:id="rId15"/>
    <p:sldId id="279" r:id="rId16"/>
    <p:sldId id="280" r:id="rId17"/>
    <p:sldId id="281" r:id="rId18"/>
    <p:sldId id="299" r:id="rId19"/>
    <p:sldId id="282" r:id="rId20"/>
    <p:sldId id="283" r:id="rId21"/>
    <p:sldId id="318" r:id="rId22"/>
    <p:sldId id="319" r:id="rId23"/>
    <p:sldId id="331" r:id="rId24"/>
    <p:sldId id="332" r:id="rId25"/>
    <p:sldId id="284" r:id="rId26"/>
    <p:sldId id="285" r:id="rId27"/>
    <p:sldId id="301" r:id="rId28"/>
    <p:sldId id="300" r:id="rId29"/>
    <p:sldId id="286" r:id="rId30"/>
    <p:sldId id="287" r:id="rId31"/>
    <p:sldId id="288" r:id="rId32"/>
    <p:sldId id="256" r:id="rId33"/>
    <p:sldId id="289" r:id="rId34"/>
    <p:sldId id="264" r:id="rId35"/>
    <p:sldId id="257" r:id="rId36"/>
    <p:sldId id="258" r:id="rId37"/>
    <p:sldId id="269" r:id="rId38"/>
    <p:sldId id="265" r:id="rId39"/>
    <p:sldId id="267" r:id="rId40"/>
    <p:sldId id="268" r:id="rId41"/>
    <p:sldId id="259" r:id="rId42"/>
    <p:sldId id="270" r:id="rId43"/>
    <p:sldId id="260" r:id="rId44"/>
    <p:sldId id="271" r:id="rId45"/>
    <p:sldId id="261" r:id="rId46"/>
    <p:sldId id="262" r:id="rId47"/>
    <p:sldId id="294" r:id="rId48"/>
    <p:sldId id="292" r:id="rId49"/>
    <p:sldId id="293" r:id="rId50"/>
    <p:sldId id="303" r:id="rId51"/>
    <p:sldId id="290" r:id="rId52"/>
    <p:sldId id="305" r:id="rId53"/>
    <p:sldId id="307" r:id="rId54"/>
    <p:sldId id="308" r:id="rId55"/>
    <p:sldId id="309" r:id="rId56"/>
    <p:sldId id="320" r:id="rId57"/>
    <p:sldId id="321" r:id="rId58"/>
    <p:sldId id="322" r:id="rId59"/>
    <p:sldId id="323" r:id="rId60"/>
    <p:sldId id="324" r:id="rId61"/>
    <p:sldId id="325" r:id="rId62"/>
    <p:sldId id="326" r:id="rId63"/>
    <p:sldId id="350" r:id="rId64"/>
    <p:sldId id="351" r:id="rId65"/>
    <p:sldId id="352" r:id="rId66"/>
    <p:sldId id="353" r:id="rId67"/>
    <p:sldId id="354" r:id="rId68"/>
    <p:sldId id="355" r:id="rId69"/>
    <p:sldId id="356" r:id="rId70"/>
    <p:sldId id="357" r:id="rId71"/>
    <p:sldId id="358" r:id="rId72"/>
    <p:sldId id="359" r:id="rId73"/>
    <p:sldId id="362" r:id="rId74"/>
    <p:sldId id="363" r:id="rId75"/>
    <p:sldId id="364" r:id="rId76"/>
    <p:sldId id="365" r:id="rId77"/>
    <p:sldId id="366" r:id="rId78"/>
    <p:sldId id="367" r:id="rId79"/>
    <p:sldId id="368" r:id="rId80"/>
    <p:sldId id="369" r:id="rId81"/>
    <p:sldId id="370" r:id="rId82"/>
    <p:sldId id="371" r:id="rId83"/>
    <p:sldId id="328" r:id="rId84"/>
    <p:sldId id="372" r:id="rId85"/>
    <p:sldId id="373" r:id="rId86"/>
    <p:sldId id="374" r:id="rId87"/>
    <p:sldId id="375" r:id="rId88"/>
    <p:sldId id="376" r:id="rId89"/>
    <p:sldId id="377" r:id="rId90"/>
    <p:sldId id="336" r:id="rId91"/>
    <p:sldId id="337" r:id="rId92"/>
    <p:sldId id="339" r:id="rId93"/>
    <p:sldId id="340" r:id="rId94"/>
    <p:sldId id="341" r:id="rId95"/>
    <p:sldId id="310" r:id="rId96"/>
    <p:sldId id="311" r:id="rId97"/>
    <p:sldId id="342" r:id="rId98"/>
    <p:sldId id="343" r:id="rId99"/>
    <p:sldId id="312" r:id="rId100"/>
    <p:sldId id="313" r:id="rId101"/>
    <p:sldId id="314" r:id="rId102"/>
    <p:sldId id="348" r:id="rId103"/>
    <p:sldId id="344" r:id="rId104"/>
    <p:sldId id="345" r:id="rId105"/>
    <p:sldId id="316" r:id="rId106"/>
    <p:sldId id="334" r:id="rId107"/>
    <p:sldId id="347" r:id="rId108"/>
    <p:sldId id="346" r:id="rId109"/>
    <p:sldId id="329" r:id="rId110"/>
    <p:sldId id="378" r:id="rId111"/>
    <p:sldId id="302"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85" autoAdjust="0"/>
  </p:normalViewPr>
  <p:slideViewPr>
    <p:cSldViewPr>
      <p:cViewPr varScale="1">
        <p:scale>
          <a:sx n="68" d="100"/>
          <a:sy n="68" d="100"/>
        </p:scale>
        <p:origin x="-1446" y="-108"/>
      </p:cViewPr>
      <p:guideLst>
        <p:guide orient="horz" pos="2160"/>
        <p:guide pos="2880"/>
      </p:guideLst>
    </p:cSldViewPr>
  </p:slideViewPr>
  <p:outlineViewPr>
    <p:cViewPr>
      <p:scale>
        <a:sx n="33" d="100"/>
        <a:sy n="33" d="100"/>
      </p:scale>
      <p:origin x="0" y="2445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3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3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3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5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BBD4B-C5E9-46D9-80E4-53D9B45611B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67BB244-FEA6-445A-BBE8-5A5F23153E60}">
      <dgm:prSet/>
      <dgm:spPr/>
      <dgm:t>
        <a:bodyPr/>
        <a:lstStyle/>
        <a:p>
          <a:pPr rtl="0"/>
          <a:r>
            <a:rPr lang="en-US" dirty="0" smtClean="0"/>
            <a:t>Cross check things – Notes to accounts/CARO</a:t>
          </a:r>
          <a:endParaRPr lang="en-US" dirty="0"/>
        </a:p>
      </dgm:t>
    </dgm:pt>
    <dgm:pt modelId="{4874FEC8-1649-4352-9724-E713AE6A2623}" type="parTrans" cxnId="{F5A72661-A6D6-4B4E-B421-EFAEBD0CAF8B}">
      <dgm:prSet/>
      <dgm:spPr/>
      <dgm:t>
        <a:bodyPr/>
        <a:lstStyle/>
        <a:p>
          <a:endParaRPr lang="en-US"/>
        </a:p>
      </dgm:t>
    </dgm:pt>
    <dgm:pt modelId="{DD94009E-8E3F-454A-8DF3-A78D0EF0ED66}" type="sibTrans" cxnId="{F5A72661-A6D6-4B4E-B421-EFAEBD0CAF8B}">
      <dgm:prSet/>
      <dgm:spPr/>
      <dgm:t>
        <a:bodyPr/>
        <a:lstStyle/>
        <a:p>
          <a:endParaRPr lang="en-US"/>
        </a:p>
      </dgm:t>
    </dgm:pt>
    <dgm:pt modelId="{0E68784E-38F3-45EF-9D98-D85F5AD4E669}">
      <dgm:prSet/>
      <dgm:spPr/>
      <dgm:t>
        <a:bodyPr/>
        <a:lstStyle/>
        <a:p>
          <a:pPr rtl="0"/>
          <a:r>
            <a:rPr lang="en-US" dirty="0" smtClean="0"/>
            <a:t>Comparative analysis</a:t>
          </a:r>
          <a:endParaRPr lang="en-US" dirty="0"/>
        </a:p>
      </dgm:t>
    </dgm:pt>
    <dgm:pt modelId="{690EB32C-4BB1-4785-BD15-9E90719F2B3A}" type="parTrans" cxnId="{608D8975-BC7F-4D4D-BD76-F4C07B3F6208}">
      <dgm:prSet/>
      <dgm:spPr/>
      <dgm:t>
        <a:bodyPr/>
        <a:lstStyle/>
        <a:p>
          <a:endParaRPr lang="en-US"/>
        </a:p>
      </dgm:t>
    </dgm:pt>
    <dgm:pt modelId="{9BB739E9-711A-4A6E-8637-98E8730EAA65}" type="sibTrans" cxnId="{608D8975-BC7F-4D4D-BD76-F4C07B3F6208}">
      <dgm:prSet/>
      <dgm:spPr/>
      <dgm:t>
        <a:bodyPr/>
        <a:lstStyle/>
        <a:p>
          <a:endParaRPr lang="en-US"/>
        </a:p>
      </dgm:t>
    </dgm:pt>
    <dgm:pt modelId="{B43A0748-B99C-4545-B42F-788E96C3EBDC}">
      <dgm:prSet/>
      <dgm:spPr/>
      <dgm:t>
        <a:bodyPr/>
        <a:lstStyle/>
        <a:p>
          <a:pPr rtl="0"/>
          <a:r>
            <a:rPr lang="en-US" dirty="0" smtClean="0"/>
            <a:t>Check capital account for major credits/exceptional</a:t>
          </a:r>
          <a:endParaRPr lang="en-US" dirty="0"/>
        </a:p>
      </dgm:t>
    </dgm:pt>
    <dgm:pt modelId="{254AF9B4-8087-40E3-807E-449E1784B9C8}" type="parTrans" cxnId="{6F20CE3B-5675-4813-8444-024219E7DCEC}">
      <dgm:prSet/>
      <dgm:spPr/>
      <dgm:t>
        <a:bodyPr/>
        <a:lstStyle/>
        <a:p>
          <a:endParaRPr lang="en-US"/>
        </a:p>
      </dgm:t>
    </dgm:pt>
    <dgm:pt modelId="{C345831F-71E6-42F5-9EA4-3C262147E276}" type="sibTrans" cxnId="{6F20CE3B-5675-4813-8444-024219E7DCEC}">
      <dgm:prSet/>
      <dgm:spPr/>
      <dgm:t>
        <a:bodyPr/>
        <a:lstStyle/>
        <a:p>
          <a:endParaRPr lang="en-US"/>
        </a:p>
      </dgm:t>
    </dgm:pt>
    <dgm:pt modelId="{D3DC9C22-8DD7-4B0A-BDFB-083304C227E5}">
      <dgm:prSet/>
      <dgm:spPr/>
      <dgm:t>
        <a:bodyPr/>
        <a:lstStyle/>
        <a:p>
          <a:pPr rtl="0"/>
          <a:r>
            <a:rPr lang="en-US" dirty="0" smtClean="0"/>
            <a:t>Read Guidance note</a:t>
          </a:r>
          <a:endParaRPr lang="en-US" dirty="0"/>
        </a:p>
      </dgm:t>
    </dgm:pt>
    <dgm:pt modelId="{32E92109-6E2F-4D9D-9174-590B349D6AA6}" type="parTrans" cxnId="{829428D2-1D69-4549-9D56-7C4FBA773F57}">
      <dgm:prSet/>
      <dgm:spPr/>
    </dgm:pt>
    <dgm:pt modelId="{A471B3B1-F75A-40F0-93FF-6F6DC30D3AD7}" type="sibTrans" cxnId="{829428D2-1D69-4549-9D56-7C4FBA773F57}">
      <dgm:prSet/>
      <dgm:spPr/>
    </dgm:pt>
    <dgm:pt modelId="{CA343833-2FA2-456F-9D8D-15B9140F52BF}">
      <dgm:prSet/>
      <dgm:spPr/>
      <dgm:t>
        <a:bodyPr/>
        <a:lstStyle/>
        <a:p>
          <a:pPr rtl="0"/>
          <a:r>
            <a:rPr lang="en-US" dirty="0" smtClean="0"/>
            <a:t>Documentation must</a:t>
          </a:r>
          <a:endParaRPr lang="en-US" dirty="0"/>
        </a:p>
      </dgm:t>
    </dgm:pt>
    <dgm:pt modelId="{D18508F5-B453-4A5C-8BB4-3310D27603DB}" type="parTrans" cxnId="{334DD13D-7A8F-48DA-B544-280F0CAAA325}">
      <dgm:prSet/>
      <dgm:spPr/>
    </dgm:pt>
    <dgm:pt modelId="{CED80D39-81A1-466C-ADD8-29E848DBF968}" type="sibTrans" cxnId="{334DD13D-7A8F-48DA-B544-280F0CAAA325}">
      <dgm:prSet/>
      <dgm:spPr/>
    </dgm:pt>
    <dgm:pt modelId="{4D831D4C-5742-4274-9F70-B0ABD238ED85}">
      <dgm:prSet/>
      <dgm:spPr/>
      <dgm:t>
        <a:bodyPr/>
        <a:lstStyle/>
        <a:p>
          <a:pPr rtl="0"/>
          <a:r>
            <a:rPr lang="en-US" dirty="0" smtClean="0"/>
            <a:t>Tax Audit Review</a:t>
          </a:r>
          <a:endParaRPr lang="en-US" dirty="0"/>
        </a:p>
      </dgm:t>
    </dgm:pt>
    <dgm:pt modelId="{B0387276-8A61-482D-A531-E2FC9B4EEABD}" type="parTrans" cxnId="{C758AD46-D41D-44FA-A2C8-647CA2890C69}">
      <dgm:prSet/>
      <dgm:spPr/>
    </dgm:pt>
    <dgm:pt modelId="{9812DDA3-C4EB-450C-B011-26EFF2329FB5}" type="sibTrans" cxnId="{C758AD46-D41D-44FA-A2C8-647CA2890C69}">
      <dgm:prSet/>
      <dgm:spPr/>
    </dgm:pt>
    <dgm:pt modelId="{EA76B22C-6D02-4186-A23F-82DAA7B12125}" type="pres">
      <dgm:prSet presAssocID="{78DBBD4B-C5E9-46D9-80E4-53D9B45611BC}" presName="linear" presStyleCnt="0">
        <dgm:presLayoutVars>
          <dgm:animLvl val="lvl"/>
          <dgm:resizeHandles val="exact"/>
        </dgm:presLayoutVars>
      </dgm:prSet>
      <dgm:spPr/>
      <dgm:t>
        <a:bodyPr/>
        <a:lstStyle/>
        <a:p>
          <a:endParaRPr lang="en-US"/>
        </a:p>
      </dgm:t>
    </dgm:pt>
    <dgm:pt modelId="{DFB23CEC-EABB-420F-8A9B-0246E3437523}" type="pres">
      <dgm:prSet presAssocID="{D3DC9C22-8DD7-4B0A-BDFB-083304C227E5}" presName="parentText" presStyleLbl="node1" presStyleIdx="0" presStyleCnt="6">
        <dgm:presLayoutVars>
          <dgm:chMax val="0"/>
          <dgm:bulletEnabled val="1"/>
        </dgm:presLayoutVars>
      </dgm:prSet>
      <dgm:spPr/>
      <dgm:t>
        <a:bodyPr/>
        <a:lstStyle/>
        <a:p>
          <a:endParaRPr lang="en-US"/>
        </a:p>
      </dgm:t>
    </dgm:pt>
    <dgm:pt modelId="{8E07AFC6-0E4A-423A-80FF-BDF86881B203}" type="pres">
      <dgm:prSet presAssocID="{A471B3B1-F75A-40F0-93FF-6F6DC30D3AD7}" presName="spacer" presStyleCnt="0"/>
      <dgm:spPr/>
    </dgm:pt>
    <dgm:pt modelId="{C3C2C00E-A7FB-4500-9247-EEBBD0947126}" type="pres">
      <dgm:prSet presAssocID="{A67BB244-FEA6-445A-BBE8-5A5F23153E60}" presName="parentText" presStyleLbl="node1" presStyleIdx="1" presStyleCnt="6">
        <dgm:presLayoutVars>
          <dgm:chMax val="0"/>
          <dgm:bulletEnabled val="1"/>
        </dgm:presLayoutVars>
      </dgm:prSet>
      <dgm:spPr/>
      <dgm:t>
        <a:bodyPr/>
        <a:lstStyle/>
        <a:p>
          <a:endParaRPr lang="en-US"/>
        </a:p>
      </dgm:t>
    </dgm:pt>
    <dgm:pt modelId="{16D56584-D406-4C00-A1EC-484980AACE01}" type="pres">
      <dgm:prSet presAssocID="{DD94009E-8E3F-454A-8DF3-A78D0EF0ED66}" presName="spacer" presStyleCnt="0"/>
      <dgm:spPr/>
    </dgm:pt>
    <dgm:pt modelId="{6B6C265B-AC6F-4209-8B29-4BA303FD6A82}" type="pres">
      <dgm:prSet presAssocID="{0E68784E-38F3-45EF-9D98-D85F5AD4E669}" presName="parentText" presStyleLbl="node1" presStyleIdx="2" presStyleCnt="6">
        <dgm:presLayoutVars>
          <dgm:chMax val="0"/>
          <dgm:bulletEnabled val="1"/>
        </dgm:presLayoutVars>
      </dgm:prSet>
      <dgm:spPr/>
      <dgm:t>
        <a:bodyPr/>
        <a:lstStyle/>
        <a:p>
          <a:endParaRPr lang="en-US"/>
        </a:p>
      </dgm:t>
    </dgm:pt>
    <dgm:pt modelId="{82D24D42-8FCD-4EF8-B201-F3A3F80D8B0F}" type="pres">
      <dgm:prSet presAssocID="{9BB739E9-711A-4A6E-8637-98E8730EAA65}" presName="spacer" presStyleCnt="0"/>
      <dgm:spPr/>
    </dgm:pt>
    <dgm:pt modelId="{8EE66FA2-3A2F-4B03-922F-CC06563AC290}" type="pres">
      <dgm:prSet presAssocID="{B43A0748-B99C-4545-B42F-788E96C3EBDC}" presName="parentText" presStyleLbl="node1" presStyleIdx="3" presStyleCnt="6">
        <dgm:presLayoutVars>
          <dgm:chMax val="0"/>
          <dgm:bulletEnabled val="1"/>
        </dgm:presLayoutVars>
      </dgm:prSet>
      <dgm:spPr/>
      <dgm:t>
        <a:bodyPr/>
        <a:lstStyle/>
        <a:p>
          <a:endParaRPr lang="en-US"/>
        </a:p>
      </dgm:t>
    </dgm:pt>
    <dgm:pt modelId="{24BA70CD-66BF-4E19-B0BE-47EA87B5C627}" type="pres">
      <dgm:prSet presAssocID="{C345831F-71E6-42F5-9EA4-3C262147E276}" presName="spacer" presStyleCnt="0"/>
      <dgm:spPr/>
    </dgm:pt>
    <dgm:pt modelId="{04EE29B1-BFF9-4ED9-B0C2-24D892B17C4E}" type="pres">
      <dgm:prSet presAssocID="{CA343833-2FA2-456F-9D8D-15B9140F52BF}" presName="parentText" presStyleLbl="node1" presStyleIdx="4" presStyleCnt="6">
        <dgm:presLayoutVars>
          <dgm:chMax val="0"/>
          <dgm:bulletEnabled val="1"/>
        </dgm:presLayoutVars>
      </dgm:prSet>
      <dgm:spPr/>
      <dgm:t>
        <a:bodyPr/>
        <a:lstStyle/>
        <a:p>
          <a:endParaRPr lang="en-US"/>
        </a:p>
      </dgm:t>
    </dgm:pt>
    <dgm:pt modelId="{EA40E053-BC20-45B6-92C9-9E315836CBDD}" type="pres">
      <dgm:prSet presAssocID="{CED80D39-81A1-466C-ADD8-29E848DBF968}" presName="spacer" presStyleCnt="0"/>
      <dgm:spPr/>
    </dgm:pt>
    <dgm:pt modelId="{C9480834-B4C2-4ADC-A81B-A46DDA105FDB}" type="pres">
      <dgm:prSet presAssocID="{4D831D4C-5742-4274-9F70-B0ABD238ED85}" presName="parentText" presStyleLbl="node1" presStyleIdx="5" presStyleCnt="6">
        <dgm:presLayoutVars>
          <dgm:chMax val="0"/>
          <dgm:bulletEnabled val="1"/>
        </dgm:presLayoutVars>
      </dgm:prSet>
      <dgm:spPr/>
      <dgm:t>
        <a:bodyPr/>
        <a:lstStyle/>
        <a:p>
          <a:endParaRPr lang="en-US"/>
        </a:p>
      </dgm:t>
    </dgm:pt>
  </dgm:ptLst>
  <dgm:cxnLst>
    <dgm:cxn modelId="{A964D106-2D84-42B8-8FCD-0D12D64B04C8}" type="presOf" srcId="{A67BB244-FEA6-445A-BBE8-5A5F23153E60}" destId="{C3C2C00E-A7FB-4500-9247-EEBBD0947126}" srcOrd="0" destOrd="0" presId="urn:microsoft.com/office/officeart/2005/8/layout/vList2"/>
    <dgm:cxn modelId="{D353A3F5-27DD-4E6F-96A5-D5AD7FFCAF95}" type="presOf" srcId="{B43A0748-B99C-4545-B42F-788E96C3EBDC}" destId="{8EE66FA2-3A2F-4B03-922F-CC06563AC290}" srcOrd="0" destOrd="0" presId="urn:microsoft.com/office/officeart/2005/8/layout/vList2"/>
    <dgm:cxn modelId="{4280A881-63B4-47FD-80D7-6846182BF56C}" type="presOf" srcId="{D3DC9C22-8DD7-4B0A-BDFB-083304C227E5}" destId="{DFB23CEC-EABB-420F-8A9B-0246E3437523}" srcOrd="0" destOrd="0" presId="urn:microsoft.com/office/officeart/2005/8/layout/vList2"/>
    <dgm:cxn modelId="{99192FC6-5C09-4912-9B3F-45D3399577D2}" type="presOf" srcId="{CA343833-2FA2-456F-9D8D-15B9140F52BF}" destId="{04EE29B1-BFF9-4ED9-B0C2-24D892B17C4E}" srcOrd="0" destOrd="0" presId="urn:microsoft.com/office/officeart/2005/8/layout/vList2"/>
    <dgm:cxn modelId="{F5A72661-A6D6-4B4E-B421-EFAEBD0CAF8B}" srcId="{78DBBD4B-C5E9-46D9-80E4-53D9B45611BC}" destId="{A67BB244-FEA6-445A-BBE8-5A5F23153E60}" srcOrd="1" destOrd="0" parTransId="{4874FEC8-1649-4352-9724-E713AE6A2623}" sibTransId="{DD94009E-8E3F-454A-8DF3-A78D0EF0ED66}"/>
    <dgm:cxn modelId="{6F20CE3B-5675-4813-8444-024219E7DCEC}" srcId="{78DBBD4B-C5E9-46D9-80E4-53D9B45611BC}" destId="{B43A0748-B99C-4545-B42F-788E96C3EBDC}" srcOrd="3" destOrd="0" parTransId="{254AF9B4-8087-40E3-807E-449E1784B9C8}" sibTransId="{C345831F-71E6-42F5-9EA4-3C262147E276}"/>
    <dgm:cxn modelId="{FC98FC08-D6D3-456B-BDBE-B92893B4BB7D}" type="presOf" srcId="{4D831D4C-5742-4274-9F70-B0ABD238ED85}" destId="{C9480834-B4C2-4ADC-A81B-A46DDA105FDB}" srcOrd="0" destOrd="0" presId="urn:microsoft.com/office/officeart/2005/8/layout/vList2"/>
    <dgm:cxn modelId="{C758AD46-D41D-44FA-A2C8-647CA2890C69}" srcId="{78DBBD4B-C5E9-46D9-80E4-53D9B45611BC}" destId="{4D831D4C-5742-4274-9F70-B0ABD238ED85}" srcOrd="5" destOrd="0" parTransId="{B0387276-8A61-482D-A531-E2FC9B4EEABD}" sibTransId="{9812DDA3-C4EB-450C-B011-26EFF2329FB5}"/>
    <dgm:cxn modelId="{793B8AAE-733B-4FDB-8216-B3EF6303EE0C}" type="presOf" srcId="{0E68784E-38F3-45EF-9D98-D85F5AD4E669}" destId="{6B6C265B-AC6F-4209-8B29-4BA303FD6A82}" srcOrd="0" destOrd="0" presId="urn:microsoft.com/office/officeart/2005/8/layout/vList2"/>
    <dgm:cxn modelId="{608D8975-BC7F-4D4D-BD76-F4C07B3F6208}" srcId="{78DBBD4B-C5E9-46D9-80E4-53D9B45611BC}" destId="{0E68784E-38F3-45EF-9D98-D85F5AD4E669}" srcOrd="2" destOrd="0" parTransId="{690EB32C-4BB1-4785-BD15-9E90719F2B3A}" sibTransId="{9BB739E9-711A-4A6E-8637-98E8730EAA65}"/>
    <dgm:cxn modelId="{829428D2-1D69-4549-9D56-7C4FBA773F57}" srcId="{78DBBD4B-C5E9-46D9-80E4-53D9B45611BC}" destId="{D3DC9C22-8DD7-4B0A-BDFB-083304C227E5}" srcOrd="0" destOrd="0" parTransId="{32E92109-6E2F-4D9D-9174-590B349D6AA6}" sibTransId="{A471B3B1-F75A-40F0-93FF-6F6DC30D3AD7}"/>
    <dgm:cxn modelId="{334DD13D-7A8F-48DA-B544-280F0CAAA325}" srcId="{78DBBD4B-C5E9-46D9-80E4-53D9B45611BC}" destId="{CA343833-2FA2-456F-9D8D-15B9140F52BF}" srcOrd="4" destOrd="0" parTransId="{D18508F5-B453-4A5C-8BB4-3310D27603DB}" sibTransId="{CED80D39-81A1-466C-ADD8-29E848DBF968}"/>
    <dgm:cxn modelId="{9E9842D8-C143-46A1-AB87-D7620565D677}" type="presOf" srcId="{78DBBD4B-C5E9-46D9-80E4-53D9B45611BC}" destId="{EA76B22C-6D02-4186-A23F-82DAA7B12125}" srcOrd="0" destOrd="0" presId="urn:microsoft.com/office/officeart/2005/8/layout/vList2"/>
    <dgm:cxn modelId="{AE9F7E07-1419-4A7E-90AB-4FDC3BD57960}" type="presParOf" srcId="{EA76B22C-6D02-4186-A23F-82DAA7B12125}" destId="{DFB23CEC-EABB-420F-8A9B-0246E3437523}" srcOrd="0" destOrd="0" presId="urn:microsoft.com/office/officeart/2005/8/layout/vList2"/>
    <dgm:cxn modelId="{0E80B694-F9BF-4AD1-9AB5-BC1605B129DA}" type="presParOf" srcId="{EA76B22C-6D02-4186-A23F-82DAA7B12125}" destId="{8E07AFC6-0E4A-423A-80FF-BDF86881B203}" srcOrd="1" destOrd="0" presId="urn:microsoft.com/office/officeart/2005/8/layout/vList2"/>
    <dgm:cxn modelId="{DCFFD932-9C3A-4B99-A774-D225B626DA11}" type="presParOf" srcId="{EA76B22C-6D02-4186-A23F-82DAA7B12125}" destId="{C3C2C00E-A7FB-4500-9247-EEBBD0947126}" srcOrd="2" destOrd="0" presId="urn:microsoft.com/office/officeart/2005/8/layout/vList2"/>
    <dgm:cxn modelId="{5E3B85F8-C76E-4610-9BA2-699D56F659D7}" type="presParOf" srcId="{EA76B22C-6D02-4186-A23F-82DAA7B12125}" destId="{16D56584-D406-4C00-A1EC-484980AACE01}" srcOrd="3" destOrd="0" presId="urn:microsoft.com/office/officeart/2005/8/layout/vList2"/>
    <dgm:cxn modelId="{2466D331-F1D3-4687-A76F-C68B4C86D13D}" type="presParOf" srcId="{EA76B22C-6D02-4186-A23F-82DAA7B12125}" destId="{6B6C265B-AC6F-4209-8B29-4BA303FD6A82}" srcOrd="4" destOrd="0" presId="urn:microsoft.com/office/officeart/2005/8/layout/vList2"/>
    <dgm:cxn modelId="{E33D7AE2-6F02-47E3-B6CC-CE2240AE3CC4}" type="presParOf" srcId="{EA76B22C-6D02-4186-A23F-82DAA7B12125}" destId="{82D24D42-8FCD-4EF8-B201-F3A3F80D8B0F}" srcOrd="5" destOrd="0" presId="urn:microsoft.com/office/officeart/2005/8/layout/vList2"/>
    <dgm:cxn modelId="{846FB6D6-9753-42F5-8AFB-B88AFA5A0E75}" type="presParOf" srcId="{EA76B22C-6D02-4186-A23F-82DAA7B12125}" destId="{8EE66FA2-3A2F-4B03-922F-CC06563AC290}" srcOrd="6" destOrd="0" presId="urn:microsoft.com/office/officeart/2005/8/layout/vList2"/>
    <dgm:cxn modelId="{399B21FB-DE12-4359-91A2-E78F85C26A98}" type="presParOf" srcId="{EA76B22C-6D02-4186-A23F-82DAA7B12125}" destId="{24BA70CD-66BF-4E19-B0BE-47EA87B5C627}" srcOrd="7" destOrd="0" presId="urn:microsoft.com/office/officeart/2005/8/layout/vList2"/>
    <dgm:cxn modelId="{7DEF6A2A-BAE4-427E-A319-0059F4C45814}" type="presParOf" srcId="{EA76B22C-6D02-4186-A23F-82DAA7B12125}" destId="{04EE29B1-BFF9-4ED9-B0C2-24D892B17C4E}" srcOrd="8" destOrd="0" presId="urn:microsoft.com/office/officeart/2005/8/layout/vList2"/>
    <dgm:cxn modelId="{E417E27E-8D48-4B96-9F08-70DBD19896E0}" type="presParOf" srcId="{EA76B22C-6D02-4186-A23F-82DAA7B12125}" destId="{EA40E053-BC20-45B6-92C9-9E315836CBDD}" srcOrd="9" destOrd="0" presId="urn:microsoft.com/office/officeart/2005/8/layout/vList2"/>
    <dgm:cxn modelId="{B3E0F3EC-34B7-4B6A-A1BE-59405C3FD09C}" type="presParOf" srcId="{EA76B22C-6D02-4186-A23F-82DAA7B12125}" destId="{C9480834-B4C2-4ADC-A81B-A46DDA105FDB}" srcOrd="1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CFCAA60B-866A-4006-94DE-60F69F84708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AAED533-4706-40DD-9D5B-330392B0CBDE}">
      <dgm:prSet/>
      <dgm:spPr/>
      <dgm:t>
        <a:bodyPr/>
        <a:lstStyle/>
        <a:p>
          <a:pPr rtl="0"/>
          <a:r>
            <a:rPr lang="en-US" dirty="0" smtClean="0"/>
            <a:t>Only on Land or building</a:t>
          </a:r>
          <a:endParaRPr lang="en-US" dirty="0"/>
        </a:p>
      </dgm:t>
    </dgm:pt>
    <dgm:pt modelId="{4BF50A77-05BA-49BC-8391-272FE662CB78}" type="parTrans" cxnId="{4B500F1F-A4A2-420C-8B9B-20C25A391874}">
      <dgm:prSet/>
      <dgm:spPr/>
      <dgm:t>
        <a:bodyPr/>
        <a:lstStyle/>
        <a:p>
          <a:endParaRPr lang="en-US"/>
        </a:p>
      </dgm:t>
    </dgm:pt>
    <dgm:pt modelId="{729A9D11-A993-48F6-8C35-30E04CD34AF3}" type="sibTrans" cxnId="{4B500F1F-A4A2-420C-8B9B-20C25A391874}">
      <dgm:prSet/>
      <dgm:spPr/>
      <dgm:t>
        <a:bodyPr/>
        <a:lstStyle/>
        <a:p>
          <a:endParaRPr lang="en-US"/>
        </a:p>
      </dgm:t>
    </dgm:pt>
    <dgm:pt modelId="{7D3641F0-B0A1-4E4F-8C1A-1E115F426737}">
      <dgm:prSet/>
      <dgm:spPr/>
      <dgm:t>
        <a:bodyPr/>
        <a:lstStyle/>
        <a:p>
          <a:pPr rtl="0"/>
          <a:r>
            <a:rPr lang="en-US" dirty="0" smtClean="0"/>
            <a:t>Not applicable on Rights in land or building</a:t>
          </a:r>
          <a:endParaRPr lang="en-US" dirty="0"/>
        </a:p>
      </dgm:t>
    </dgm:pt>
    <dgm:pt modelId="{4702F625-DE53-4F56-B1CA-3F2532A812D5}" type="parTrans" cxnId="{B04726CB-8C83-4A43-AFD1-4721C6C19781}">
      <dgm:prSet/>
      <dgm:spPr/>
      <dgm:t>
        <a:bodyPr/>
        <a:lstStyle/>
        <a:p>
          <a:endParaRPr lang="en-US"/>
        </a:p>
      </dgm:t>
    </dgm:pt>
    <dgm:pt modelId="{28AE91B7-6115-4421-8EC1-F426298FAB19}" type="sibTrans" cxnId="{B04726CB-8C83-4A43-AFD1-4721C6C19781}">
      <dgm:prSet/>
      <dgm:spPr/>
      <dgm:t>
        <a:bodyPr/>
        <a:lstStyle/>
        <a:p>
          <a:endParaRPr lang="en-US"/>
        </a:p>
      </dgm:t>
    </dgm:pt>
    <dgm:pt modelId="{72FB4BBE-378B-47D5-8E26-750C011BFD18}">
      <dgm:prSet/>
      <dgm:spPr/>
      <dgm:t>
        <a:bodyPr/>
        <a:lstStyle/>
        <a:p>
          <a:pPr rtl="0"/>
          <a:r>
            <a:rPr lang="en-US" i="1" u="sng" dirty="0" smtClean="0"/>
            <a:t>Leasehold rights </a:t>
          </a:r>
          <a:r>
            <a:rPr lang="en-US" i="1" dirty="0" smtClean="0"/>
            <a:t>– CIT vs. Greenfield Hotels and</a:t>
          </a:r>
          <a:endParaRPr lang="en-US" dirty="0"/>
        </a:p>
      </dgm:t>
    </dgm:pt>
    <dgm:pt modelId="{BA187361-6D5B-4E98-B21A-2CFD74422306}" type="parTrans" cxnId="{9CF2E090-E916-4F69-88AD-44C310213D10}">
      <dgm:prSet/>
      <dgm:spPr/>
      <dgm:t>
        <a:bodyPr/>
        <a:lstStyle/>
        <a:p>
          <a:endParaRPr lang="en-US"/>
        </a:p>
      </dgm:t>
    </dgm:pt>
    <dgm:pt modelId="{1835FC10-1823-48B6-9008-EFD6DDFB9920}" type="sibTrans" cxnId="{9CF2E090-E916-4F69-88AD-44C310213D10}">
      <dgm:prSet/>
      <dgm:spPr/>
      <dgm:t>
        <a:bodyPr/>
        <a:lstStyle/>
        <a:p>
          <a:endParaRPr lang="en-US"/>
        </a:p>
      </dgm:t>
    </dgm:pt>
    <dgm:pt modelId="{0BFF6508-A4B6-454A-9B4B-D346C6C00168}">
      <dgm:prSet/>
      <dgm:spPr/>
      <dgm:t>
        <a:bodyPr/>
        <a:lstStyle/>
        <a:p>
          <a:pPr rtl="0"/>
          <a:r>
            <a:rPr lang="en-US" i="1" dirty="0" smtClean="0"/>
            <a:t>Estates P Ltd [2016] 389 ITR 68 (Bombay)</a:t>
          </a:r>
          <a:endParaRPr lang="en-US" dirty="0"/>
        </a:p>
      </dgm:t>
    </dgm:pt>
    <dgm:pt modelId="{54164965-84B9-4B9A-9B57-7555D4A88432}" type="parTrans" cxnId="{FC5DF0C0-20AF-4F20-8B78-66CB84AB6271}">
      <dgm:prSet/>
      <dgm:spPr/>
      <dgm:t>
        <a:bodyPr/>
        <a:lstStyle/>
        <a:p>
          <a:endParaRPr lang="en-US"/>
        </a:p>
      </dgm:t>
    </dgm:pt>
    <dgm:pt modelId="{7E094CD5-B988-4B83-90F7-8753316C2995}" type="sibTrans" cxnId="{FC5DF0C0-20AF-4F20-8B78-66CB84AB6271}">
      <dgm:prSet/>
      <dgm:spPr/>
      <dgm:t>
        <a:bodyPr/>
        <a:lstStyle/>
        <a:p>
          <a:endParaRPr lang="en-US"/>
        </a:p>
      </dgm:t>
    </dgm:pt>
    <dgm:pt modelId="{B1BE8C43-B858-41CC-9FAF-2925C92B2E08}">
      <dgm:prSet/>
      <dgm:spPr/>
      <dgm:t>
        <a:bodyPr/>
        <a:lstStyle/>
        <a:p>
          <a:pPr rtl="0"/>
          <a:r>
            <a:rPr lang="en-US" i="1" u="sng" dirty="0" smtClean="0"/>
            <a:t>Tenancy rights </a:t>
          </a:r>
          <a:r>
            <a:rPr lang="en-US" i="1" dirty="0" smtClean="0"/>
            <a:t>– </a:t>
          </a:r>
          <a:r>
            <a:rPr lang="en-US" i="1" dirty="0" err="1" smtClean="0"/>
            <a:t>Fleurette</a:t>
          </a:r>
          <a:r>
            <a:rPr lang="en-US" i="1" dirty="0" smtClean="0"/>
            <a:t> Marine </a:t>
          </a:r>
          <a:r>
            <a:rPr lang="en-US" i="1" dirty="0" err="1" smtClean="0"/>
            <a:t>Novelle</a:t>
          </a:r>
          <a:r>
            <a:rPr lang="en-US" i="1" dirty="0" smtClean="0"/>
            <a:t> </a:t>
          </a:r>
          <a:r>
            <a:rPr lang="en-US" i="1" dirty="0" err="1" smtClean="0"/>
            <a:t>Hatam</a:t>
          </a:r>
          <a:r>
            <a:rPr lang="en-US" i="1" dirty="0" smtClean="0"/>
            <a:t> </a:t>
          </a:r>
          <a:r>
            <a:rPr lang="it-IT" i="1" dirty="0" smtClean="0"/>
            <a:t>vs. ITO [2015] 70 SOT 203 (Mumbai - Trib.)</a:t>
          </a:r>
          <a:endParaRPr lang="en-US" dirty="0"/>
        </a:p>
      </dgm:t>
    </dgm:pt>
    <dgm:pt modelId="{FC36FC75-A60F-4C81-AD5D-FD572428C5E2}" type="parTrans" cxnId="{362853B5-04CE-4E19-8C30-BDC2B7C3E12B}">
      <dgm:prSet/>
      <dgm:spPr/>
      <dgm:t>
        <a:bodyPr/>
        <a:lstStyle/>
        <a:p>
          <a:endParaRPr lang="en-US"/>
        </a:p>
      </dgm:t>
    </dgm:pt>
    <dgm:pt modelId="{4B0801DE-5ECA-48E2-8C97-353C0699BDF6}" type="sibTrans" cxnId="{362853B5-04CE-4E19-8C30-BDC2B7C3E12B}">
      <dgm:prSet/>
      <dgm:spPr/>
      <dgm:t>
        <a:bodyPr/>
        <a:lstStyle/>
        <a:p>
          <a:endParaRPr lang="en-US"/>
        </a:p>
      </dgm:t>
    </dgm:pt>
    <dgm:pt modelId="{3A865B7B-89CD-468F-A398-60AD53F91783}">
      <dgm:prSet/>
      <dgm:spPr/>
      <dgm:t>
        <a:bodyPr/>
        <a:lstStyle/>
        <a:p>
          <a:pPr rtl="0"/>
          <a:r>
            <a:rPr lang="en-US" i="1" u="sng" dirty="0" smtClean="0"/>
            <a:t>FSI and TDR –</a:t>
          </a:r>
          <a:r>
            <a:rPr lang="en-US" i="1" dirty="0" smtClean="0"/>
            <a:t> ITO vs. Shri </a:t>
          </a:r>
          <a:r>
            <a:rPr lang="en-US" i="1" dirty="0" err="1" smtClean="0"/>
            <a:t>Prem</a:t>
          </a:r>
          <a:r>
            <a:rPr lang="en-US" i="1" dirty="0" smtClean="0"/>
            <a:t> Rattan Gupta</a:t>
          </a:r>
          <a:endParaRPr lang="en-US" dirty="0"/>
        </a:p>
      </dgm:t>
    </dgm:pt>
    <dgm:pt modelId="{D536EB5E-FCA2-43D2-81FF-65C702926BC6}" type="parTrans" cxnId="{925F3609-F187-4339-B6B1-3AB020A54BF2}">
      <dgm:prSet/>
      <dgm:spPr/>
      <dgm:t>
        <a:bodyPr/>
        <a:lstStyle/>
        <a:p>
          <a:endParaRPr lang="en-US"/>
        </a:p>
      </dgm:t>
    </dgm:pt>
    <dgm:pt modelId="{86F3294C-EDE1-4B48-A7C8-D661A4DF43C6}" type="sibTrans" cxnId="{925F3609-F187-4339-B6B1-3AB020A54BF2}">
      <dgm:prSet/>
      <dgm:spPr/>
      <dgm:t>
        <a:bodyPr/>
        <a:lstStyle/>
        <a:p>
          <a:endParaRPr lang="en-US"/>
        </a:p>
      </dgm:t>
    </dgm:pt>
    <dgm:pt modelId="{4BF02734-83BF-4DF1-9E4D-AD4330BCA19B}">
      <dgm:prSet/>
      <dgm:spPr/>
      <dgm:t>
        <a:bodyPr/>
        <a:lstStyle/>
        <a:p>
          <a:pPr rtl="0"/>
          <a:r>
            <a:rPr lang="en-US" i="1" dirty="0" smtClean="0"/>
            <a:t>(ITA No.5803/Mum/2009)</a:t>
          </a:r>
          <a:endParaRPr lang="en-US" dirty="0"/>
        </a:p>
      </dgm:t>
    </dgm:pt>
    <dgm:pt modelId="{0116C8E8-F3FC-4068-8680-C6AA39FF53A5}" type="parTrans" cxnId="{14D3A6B0-2A28-40F1-AEC6-2325C641FC15}">
      <dgm:prSet/>
      <dgm:spPr/>
      <dgm:t>
        <a:bodyPr/>
        <a:lstStyle/>
        <a:p>
          <a:endParaRPr lang="en-US"/>
        </a:p>
      </dgm:t>
    </dgm:pt>
    <dgm:pt modelId="{80AD8092-3A71-4A6A-9A8C-FC074B279CDA}" type="sibTrans" cxnId="{14D3A6B0-2A28-40F1-AEC6-2325C641FC15}">
      <dgm:prSet/>
      <dgm:spPr/>
      <dgm:t>
        <a:bodyPr/>
        <a:lstStyle/>
        <a:p>
          <a:endParaRPr lang="en-US"/>
        </a:p>
      </dgm:t>
    </dgm:pt>
    <dgm:pt modelId="{B3BF1736-AE51-4672-A4A0-3EACCA489F93}" type="pres">
      <dgm:prSet presAssocID="{CFCAA60B-866A-4006-94DE-60F69F84708D}" presName="linear" presStyleCnt="0">
        <dgm:presLayoutVars>
          <dgm:animLvl val="lvl"/>
          <dgm:resizeHandles val="exact"/>
        </dgm:presLayoutVars>
      </dgm:prSet>
      <dgm:spPr/>
      <dgm:t>
        <a:bodyPr/>
        <a:lstStyle/>
        <a:p>
          <a:endParaRPr lang="en-US"/>
        </a:p>
      </dgm:t>
    </dgm:pt>
    <dgm:pt modelId="{FCA5B7F7-43B1-4040-9935-BD47B1DD5915}" type="pres">
      <dgm:prSet presAssocID="{DAAED533-4706-40DD-9D5B-330392B0CBDE}" presName="parentText" presStyleLbl="node1" presStyleIdx="0" presStyleCnt="2">
        <dgm:presLayoutVars>
          <dgm:chMax val="0"/>
          <dgm:bulletEnabled val="1"/>
        </dgm:presLayoutVars>
      </dgm:prSet>
      <dgm:spPr/>
      <dgm:t>
        <a:bodyPr/>
        <a:lstStyle/>
        <a:p>
          <a:endParaRPr lang="en-US"/>
        </a:p>
      </dgm:t>
    </dgm:pt>
    <dgm:pt modelId="{B503AF08-9316-4988-9615-0BAD802630C8}" type="pres">
      <dgm:prSet presAssocID="{729A9D11-A993-48F6-8C35-30E04CD34AF3}" presName="spacer" presStyleCnt="0"/>
      <dgm:spPr/>
    </dgm:pt>
    <dgm:pt modelId="{2D38A4DC-CD0E-4CF0-92D3-281D5D2ED819}" type="pres">
      <dgm:prSet presAssocID="{7D3641F0-B0A1-4E4F-8C1A-1E115F426737}" presName="parentText" presStyleLbl="node1" presStyleIdx="1" presStyleCnt="2">
        <dgm:presLayoutVars>
          <dgm:chMax val="0"/>
          <dgm:bulletEnabled val="1"/>
        </dgm:presLayoutVars>
      </dgm:prSet>
      <dgm:spPr/>
      <dgm:t>
        <a:bodyPr/>
        <a:lstStyle/>
        <a:p>
          <a:endParaRPr lang="en-US"/>
        </a:p>
      </dgm:t>
    </dgm:pt>
    <dgm:pt modelId="{120B8893-D418-45DD-BBC9-1B026FF5BF0E}" type="pres">
      <dgm:prSet presAssocID="{7D3641F0-B0A1-4E4F-8C1A-1E115F426737}" presName="childText" presStyleLbl="revTx" presStyleIdx="0" presStyleCnt="1">
        <dgm:presLayoutVars>
          <dgm:bulletEnabled val="1"/>
        </dgm:presLayoutVars>
      </dgm:prSet>
      <dgm:spPr/>
      <dgm:t>
        <a:bodyPr/>
        <a:lstStyle/>
        <a:p>
          <a:endParaRPr lang="en-US"/>
        </a:p>
      </dgm:t>
    </dgm:pt>
  </dgm:ptLst>
  <dgm:cxnLst>
    <dgm:cxn modelId="{925F3609-F187-4339-B6B1-3AB020A54BF2}" srcId="{7D3641F0-B0A1-4E4F-8C1A-1E115F426737}" destId="{3A865B7B-89CD-468F-A398-60AD53F91783}" srcOrd="3" destOrd="0" parTransId="{D536EB5E-FCA2-43D2-81FF-65C702926BC6}" sibTransId="{86F3294C-EDE1-4B48-A7C8-D661A4DF43C6}"/>
    <dgm:cxn modelId="{3BBBC94E-0E05-464F-82FF-B45AAAD366BC}" type="presOf" srcId="{CFCAA60B-866A-4006-94DE-60F69F84708D}" destId="{B3BF1736-AE51-4672-A4A0-3EACCA489F93}" srcOrd="0" destOrd="0" presId="urn:microsoft.com/office/officeart/2005/8/layout/vList2"/>
    <dgm:cxn modelId="{B04726CB-8C83-4A43-AFD1-4721C6C19781}" srcId="{CFCAA60B-866A-4006-94DE-60F69F84708D}" destId="{7D3641F0-B0A1-4E4F-8C1A-1E115F426737}" srcOrd="1" destOrd="0" parTransId="{4702F625-DE53-4F56-B1CA-3F2532A812D5}" sibTransId="{28AE91B7-6115-4421-8EC1-F426298FAB19}"/>
    <dgm:cxn modelId="{AF2173CD-B8BA-4EA6-BD8B-F83ADFFDB724}" type="presOf" srcId="{DAAED533-4706-40DD-9D5B-330392B0CBDE}" destId="{FCA5B7F7-43B1-4040-9935-BD47B1DD5915}" srcOrd="0" destOrd="0" presId="urn:microsoft.com/office/officeart/2005/8/layout/vList2"/>
    <dgm:cxn modelId="{9CF2E090-E916-4F69-88AD-44C310213D10}" srcId="{7D3641F0-B0A1-4E4F-8C1A-1E115F426737}" destId="{72FB4BBE-378B-47D5-8E26-750C011BFD18}" srcOrd="0" destOrd="0" parTransId="{BA187361-6D5B-4E98-B21A-2CFD74422306}" sibTransId="{1835FC10-1823-48B6-9008-EFD6DDFB9920}"/>
    <dgm:cxn modelId="{3045D8CB-F9CA-472A-9597-8CE3CF64721F}" type="presOf" srcId="{7D3641F0-B0A1-4E4F-8C1A-1E115F426737}" destId="{2D38A4DC-CD0E-4CF0-92D3-281D5D2ED819}" srcOrd="0" destOrd="0" presId="urn:microsoft.com/office/officeart/2005/8/layout/vList2"/>
    <dgm:cxn modelId="{14D3A6B0-2A28-40F1-AEC6-2325C641FC15}" srcId="{7D3641F0-B0A1-4E4F-8C1A-1E115F426737}" destId="{4BF02734-83BF-4DF1-9E4D-AD4330BCA19B}" srcOrd="4" destOrd="0" parTransId="{0116C8E8-F3FC-4068-8680-C6AA39FF53A5}" sibTransId="{80AD8092-3A71-4A6A-9A8C-FC074B279CDA}"/>
    <dgm:cxn modelId="{B1DCCEB1-14F4-4389-9EBE-8B0771E25EAF}" type="presOf" srcId="{72FB4BBE-378B-47D5-8E26-750C011BFD18}" destId="{120B8893-D418-45DD-BBC9-1B026FF5BF0E}" srcOrd="0" destOrd="0" presId="urn:microsoft.com/office/officeart/2005/8/layout/vList2"/>
    <dgm:cxn modelId="{51BE7D84-BAF9-4A29-9D9D-74D9B4E8A622}" type="presOf" srcId="{3A865B7B-89CD-468F-A398-60AD53F91783}" destId="{120B8893-D418-45DD-BBC9-1B026FF5BF0E}" srcOrd="0" destOrd="3" presId="urn:microsoft.com/office/officeart/2005/8/layout/vList2"/>
    <dgm:cxn modelId="{4B500F1F-A4A2-420C-8B9B-20C25A391874}" srcId="{CFCAA60B-866A-4006-94DE-60F69F84708D}" destId="{DAAED533-4706-40DD-9D5B-330392B0CBDE}" srcOrd="0" destOrd="0" parTransId="{4BF50A77-05BA-49BC-8391-272FE662CB78}" sibTransId="{729A9D11-A993-48F6-8C35-30E04CD34AF3}"/>
    <dgm:cxn modelId="{530F8379-7E55-499C-BDAC-CBA4AC84A61D}" type="presOf" srcId="{4BF02734-83BF-4DF1-9E4D-AD4330BCA19B}" destId="{120B8893-D418-45DD-BBC9-1B026FF5BF0E}" srcOrd="0" destOrd="4" presId="urn:microsoft.com/office/officeart/2005/8/layout/vList2"/>
    <dgm:cxn modelId="{362853B5-04CE-4E19-8C30-BDC2B7C3E12B}" srcId="{7D3641F0-B0A1-4E4F-8C1A-1E115F426737}" destId="{B1BE8C43-B858-41CC-9FAF-2925C92B2E08}" srcOrd="2" destOrd="0" parTransId="{FC36FC75-A60F-4C81-AD5D-FD572428C5E2}" sibTransId="{4B0801DE-5ECA-48E2-8C97-353C0699BDF6}"/>
    <dgm:cxn modelId="{FC5DF0C0-20AF-4F20-8B78-66CB84AB6271}" srcId="{7D3641F0-B0A1-4E4F-8C1A-1E115F426737}" destId="{0BFF6508-A4B6-454A-9B4B-D346C6C00168}" srcOrd="1" destOrd="0" parTransId="{54164965-84B9-4B9A-9B57-7555D4A88432}" sibTransId="{7E094CD5-B988-4B83-90F7-8753316C2995}"/>
    <dgm:cxn modelId="{C9CC5A64-963F-4BC6-BCFE-50AE3FBAA26F}" type="presOf" srcId="{0BFF6508-A4B6-454A-9B4B-D346C6C00168}" destId="{120B8893-D418-45DD-BBC9-1B026FF5BF0E}" srcOrd="0" destOrd="1" presId="urn:microsoft.com/office/officeart/2005/8/layout/vList2"/>
    <dgm:cxn modelId="{4E493BBA-5F68-49FA-B16D-A0DD6E2CC5D5}" type="presOf" srcId="{B1BE8C43-B858-41CC-9FAF-2925C92B2E08}" destId="{120B8893-D418-45DD-BBC9-1B026FF5BF0E}" srcOrd="0" destOrd="2" presId="urn:microsoft.com/office/officeart/2005/8/layout/vList2"/>
    <dgm:cxn modelId="{AFD829D4-FC83-4BFF-9AA3-B056C2F703BA}" type="presParOf" srcId="{B3BF1736-AE51-4672-A4A0-3EACCA489F93}" destId="{FCA5B7F7-43B1-4040-9935-BD47B1DD5915}" srcOrd="0" destOrd="0" presId="urn:microsoft.com/office/officeart/2005/8/layout/vList2"/>
    <dgm:cxn modelId="{3CEC5948-F01F-4D1E-9D90-FF1BCBAA6A64}" type="presParOf" srcId="{B3BF1736-AE51-4672-A4A0-3EACCA489F93}" destId="{B503AF08-9316-4988-9615-0BAD802630C8}" srcOrd="1" destOrd="0" presId="urn:microsoft.com/office/officeart/2005/8/layout/vList2"/>
    <dgm:cxn modelId="{45452CDD-53EA-41F9-8B48-EC7F8CA3C935}" type="presParOf" srcId="{B3BF1736-AE51-4672-A4A0-3EACCA489F93}" destId="{2D38A4DC-CD0E-4CF0-92D3-281D5D2ED819}" srcOrd="2" destOrd="0" presId="urn:microsoft.com/office/officeart/2005/8/layout/vList2"/>
    <dgm:cxn modelId="{B1F225CB-B2E7-42E9-88EA-9955D9527CCC}" type="presParOf" srcId="{B3BF1736-AE51-4672-A4A0-3EACCA489F93}" destId="{120B8893-D418-45DD-BBC9-1B026FF5BF0E}" srcOrd="3"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8B2F8EB4-5928-4B8E-8CAF-DBB366BE451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51C9BA-ED94-49D6-8E28-4F7AA72D1912}">
      <dgm:prSet/>
      <dgm:spPr/>
      <dgm:t>
        <a:bodyPr/>
        <a:lstStyle/>
        <a:p>
          <a:pPr rtl="0"/>
          <a:r>
            <a:rPr lang="en-US" dirty="0" smtClean="0"/>
            <a:t>Book value of shares is Rs. 100 considering Historical cost of land being Rs. 1,00,000</a:t>
          </a:r>
          <a:endParaRPr lang="en-US" dirty="0"/>
        </a:p>
      </dgm:t>
    </dgm:pt>
    <dgm:pt modelId="{23BD19A7-328F-4FF9-A5C8-49191F69718D}" type="parTrans" cxnId="{CAD0EA70-26BC-445D-81B1-115C410274F2}">
      <dgm:prSet/>
      <dgm:spPr/>
      <dgm:t>
        <a:bodyPr/>
        <a:lstStyle/>
        <a:p>
          <a:endParaRPr lang="en-US"/>
        </a:p>
      </dgm:t>
    </dgm:pt>
    <dgm:pt modelId="{3C6AB9E0-5DF5-41BD-ADDB-1FF730344C2D}" type="sibTrans" cxnId="{CAD0EA70-26BC-445D-81B1-115C410274F2}">
      <dgm:prSet/>
      <dgm:spPr/>
      <dgm:t>
        <a:bodyPr/>
        <a:lstStyle/>
        <a:p>
          <a:endParaRPr lang="en-US"/>
        </a:p>
      </dgm:t>
    </dgm:pt>
    <dgm:pt modelId="{4D9F6221-427A-45BB-BA29-47461EBC1EF8}">
      <dgm:prSet/>
      <dgm:spPr/>
      <dgm:t>
        <a:bodyPr/>
        <a:lstStyle/>
        <a:p>
          <a:pPr rtl="0"/>
          <a:r>
            <a:rPr lang="en-US" dirty="0" smtClean="0"/>
            <a:t>Market Value of Land being Rs. 1,00,00,000</a:t>
          </a:r>
          <a:endParaRPr lang="en-US" dirty="0"/>
        </a:p>
      </dgm:t>
    </dgm:pt>
    <dgm:pt modelId="{298AD6CB-191C-4FE7-A753-28D5D30856A7}" type="parTrans" cxnId="{3357C09D-8DD1-42F9-9DD0-7D64DADBA064}">
      <dgm:prSet/>
      <dgm:spPr/>
      <dgm:t>
        <a:bodyPr/>
        <a:lstStyle/>
        <a:p>
          <a:endParaRPr lang="en-US"/>
        </a:p>
      </dgm:t>
    </dgm:pt>
    <dgm:pt modelId="{DA403ED5-45DD-4459-A8C7-65B98D559167}" type="sibTrans" cxnId="{3357C09D-8DD1-42F9-9DD0-7D64DADBA064}">
      <dgm:prSet/>
      <dgm:spPr/>
      <dgm:t>
        <a:bodyPr/>
        <a:lstStyle/>
        <a:p>
          <a:endParaRPr lang="en-US"/>
        </a:p>
      </dgm:t>
    </dgm:pt>
    <dgm:pt modelId="{8EAED92B-A676-49F0-B336-25CEEA4FB98F}">
      <dgm:prSet/>
      <dgm:spPr/>
      <dgm:t>
        <a:bodyPr/>
        <a:lstStyle/>
        <a:p>
          <a:pPr rtl="0"/>
          <a:r>
            <a:rPr lang="en-US" dirty="0" smtClean="0"/>
            <a:t>Whether transfer of shares at Rs. 100 per share to be reported?</a:t>
          </a:r>
          <a:endParaRPr lang="en-US" dirty="0"/>
        </a:p>
      </dgm:t>
    </dgm:pt>
    <dgm:pt modelId="{F19FB71A-5A53-496E-9B0C-5E3851C52BC9}" type="parTrans" cxnId="{AC176FA3-4045-4A33-8F3B-17E7F0802F74}">
      <dgm:prSet/>
      <dgm:spPr/>
      <dgm:t>
        <a:bodyPr/>
        <a:lstStyle/>
        <a:p>
          <a:endParaRPr lang="en-US"/>
        </a:p>
      </dgm:t>
    </dgm:pt>
    <dgm:pt modelId="{7B6B9A3D-5F08-4BB3-9C4F-BF12C7346262}" type="sibTrans" cxnId="{AC176FA3-4045-4A33-8F3B-17E7F0802F74}">
      <dgm:prSet/>
      <dgm:spPr/>
      <dgm:t>
        <a:bodyPr/>
        <a:lstStyle/>
        <a:p>
          <a:endParaRPr lang="en-US"/>
        </a:p>
      </dgm:t>
    </dgm:pt>
    <dgm:pt modelId="{98AC9B5A-1882-4762-BE66-380AC4A3DADC}">
      <dgm:prSet/>
      <dgm:spPr/>
      <dgm:t>
        <a:bodyPr/>
        <a:lstStyle/>
        <a:p>
          <a:pPr rtl="0"/>
          <a:r>
            <a:rPr lang="en-US" dirty="0" err="1" smtClean="0"/>
            <a:t>Irfan</a:t>
          </a:r>
          <a:r>
            <a:rPr lang="en-US" dirty="0" smtClean="0"/>
            <a:t> Abdul Kadar v. ACIT 56 SOT 12 (Mum)</a:t>
          </a:r>
          <a:endParaRPr lang="en-US" dirty="0"/>
        </a:p>
      </dgm:t>
    </dgm:pt>
    <dgm:pt modelId="{03BBF669-F7D4-4FE2-9861-6C7330AB4DDE}" type="parTrans" cxnId="{41B5CDA3-4127-4F01-99E2-FE6404375F94}">
      <dgm:prSet/>
      <dgm:spPr/>
      <dgm:t>
        <a:bodyPr/>
        <a:lstStyle/>
        <a:p>
          <a:endParaRPr lang="en-US"/>
        </a:p>
      </dgm:t>
    </dgm:pt>
    <dgm:pt modelId="{5BB89BAE-80C1-4F51-A1ED-9AE50F9624E8}" type="sibTrans" cxnId="{41B5CDA3-4127-4F01-99E2-FE6404375F94}">
      <dgm:prSet/>
      <dgm:spPr/>
      <dgm:t>
        <a:bodyPr/>
        <a:lstStyle/>
        <a:p>
          <a:endParaRPr lang="en-US"/>
        </a:p>
      </dgm:t>
    </dgm:pt>
    <dgm:pt modelId="{63C4E3C0-7A53-44C8-A882-1B250662EC69}">
      <dgm:prSet/>
      <dgm:spPr/>
      <dgm:t>
        <a:bodyPr/>
        <a:lstStyle/>
        <a:p>
          <a:pPr rtl="0"/>
          <a:r>
            <a:rPr lang="en-US" dirty="0" smtClean="0"/>
            <a:t>Section 50CA </a:t>
          </a:r>
          <a:r>
            <a:rPr lang="en-US" dirty="0" err="1" smtClean="0"/>
            <a:t>r.w</a:t>
          </a:r>
          <a:r>
            <a:rPr lang="en-US" dirty="0" smtClean="0"/>
            <a:t>. Rule 11UA</a:t>
          </a:r>
          <a:endParaRPr lang="en-US" dirty="0"/>
        </a:p>
      </dgm:t>
    </dgm:pt>
    <dgm:pt modelId="{F2E261CE-9729-44ED-B45C-5C6AAAD0C1B2}" type="parTrans" cxnId="{598CBD86-0E02-49C6-A51C-062971EEA7E8}">
      <dgm:prSet/>
      <dgm:spPr/>
      <dgm:t>
        <a:bodyPr/>
        <a:lstStyle/>
        <a:p>
          <a:endParaRPr lang="en-US"/>
        </a:p>
      </dgm:t>
    </dgm:pt>
    <dgm:pt modelId="{950B4DC7-AA62-4B57-BCF6-4730DFC4346E}" type="sibTrans" cxnId="{598CBD86-0E02-49C6-A51C-062971EEA7E8}">
      <dgm:prSet/>
      <dgm:spPr/>
      <dgm:t>
        <a:bodyPr/>
        <a:lstStyle/>
        <a:p>
          <a:endParaRPr lang="en-US"/>
        </a:p>
      </dgm:t>
    </dgm:pt>
    <dgm:pt modelId="{CBDB177F-0362-402F-B7D6-3ED700B43B7B}" type="pres">
      <dgm:prSet presAssocID="{8B2F8EB4-5928-4B8E-8CAF-DBB366BE4512}" presName="linear" presStyleCnt="0">
        <dgm:presLayoutVars>
          <dgm:animLvl val="lvl"/>
          <dgm:resizeHandles val="exact"/>
        </dgm:presLayoutVars>
      </dgm:prSet>
      <dgm:spPr/>
      <dgm:t>
        <a:bodyPr/>
        <a:lstStyle/>
        <a:p>
          <a:endParaRPr lang="en-US"/>
        </a:p>
      </dgm:t>
    </dgm:pt>
    <dgm:pt modelId="{BCFF3A6F-F87D-44DE-837F-A6DFF6A150EB}" type="pres">
      <dgm:prSet presAssocID="{3951C9BA-ED94-49D6-8E28-4F7AA72D1912}" presName="parentText" presStyleLbl="node1" presStyleIdx="0" presStyleCnt="3">
        <dgm:presLayoutVars>
          <dgm:chMax val="0"/>
          <dgm:bulletEnabled val="1"/>
        </dgm:presLayoutVars>
      </dgm:prSet>
      <dgm:spPr/>
      <dgm:t>
        <a:bodyPr/>
        <a:lstStyle/>
        <a:p>
          <a:endParaRPr lang="en-US"/>
        </a:p>
      </dgm:t>
    </dgm:pt>
    <dgm:pt modelId="{9FA82AB5-9374-4522-8AFE-EADB8831BC30}" type="pres">
      <dgm:prSet presAssocID="{3C6AB9E0-5DF5-41BD-ADDB-1FF730344C2D}" presName="spacer" presStyleCnt="0"/>
      <dgm:spPr/>
      <dgm:t>
        <a:bodyPr/>
        <a:lstStyle/>
        <a:p>
          <a:endParaRPr lang="en-US"/>
        </a:p>
      </dgm:t>
    </dgm:pt>
    <dgm:pt modelId="{48F2AF18-20F9-483F-895C-48CDCB1CAD2B}" type="pres">
      <dgm:prSet presAssocID="{4D9F6221-427A-45BB-BA29-47461EBC1EF8}" presName="parentText" presStyleLbl="node1" presStyleIdx="1" presStyleCnt="3">
        <dgm:presLayoutVars>
          <dgm:chMax val="0"/>
          <dgm:bulletEnabled val="1"/>
        </dgm:presLayoutVars>
      </dgm:prSet>
      <dgm:spPr/>
      <dgm:t>
        <a:bodyPr/>
        <a:lstStyle/>
        <a:p>
          <a:endParaRPr lang="en-US"/>
        </a:p>
      </dgm:t>
    </dgm:pt>
    <dgm:pt modelId="{6D00A9CE-20DF-4BEF-96BE-DB54DD26B4C4}" type="pres">
      <dgm:prSet presAssocID="{DA403ED5-45DD-4459-A8C7-65B98D559167}" presName="spacer" presStyleCnt="0"/>
      <dgm:spPr/>
      <dgm:t>
        <a:bodyPr/>
        <a:lstStyle/>
        <a:p>
          <a:endParaRPr lang="en-US"/>
        </a:p>
      </dgm:t>
    </dgm:pt>
    <dgm:pt modelId="{7C69F4A3-B0AF-48A8-9E55-6605EBF8E86B}" type="pres">
      <dgm:prSet presAssocID="{8EAED92B-A676-49F0-B336-25CEEA4FB98F}" presName="parentText" presStyleLbl="node1" presStyleIdx="2" presStyleCnt="3">
        <dgm:presLayoutVars>
          <dgm:chMax val="0"/>
          <dgm:bulletEnabled val="1"/>
        </dgm:presLayoutVars>
      </dgm:prSet>
      <dgm:spPr/>
      <dgm:t>
        <a:bodyPr/>
        <a:lstStyle/>
        <a:p>
          <a:endParaRPr lang="en-US"/>
        </a:p>
      </dgm:t>
    </dgm:pt>
    <dgm:pt modelId="{1BBE007E-2AF6-4B7A-B562-CA02961391A8}" type="pres">
      <dgm:prSet presAssocID="{8EAED92B-A676-49F0-B336-25CEEA4FB98F}" presName="childText" presStyleLbl="revTx" presStyleIdx="0" presStyleCnt="1">
        <dgm:presLayoutVars>
          <dgm:bulletEnabled val="1"/>
        </dgm:presLayoutVars>
      </dgm:prSet>
      <dgm:spPr/>
      <dgm:t>
        <a:bodyPr/>
        <a:lstStyle/>
        <a:p>
          <a:endParaRPr lang="en-US"/>
        </a:p>
      </dgm:t>
    </dgm:pt>
  </dgm:ptLst>
  <dgm:cxnLst>
    <dgm:cxn modelId="{3C9AAF22-1908-41DC-80B3-E3CFF9A41B0C}" type="presOf" srcId="{4D9F6221-427A-45BB-BA29-47461EBC1EF8}" destId="{48F2AF18-20F9-483F-895C-48CDCB1CAD2B}" srcOrd="0" destOrd="0" presId="urn:microsoft.com/office/officeart/2005/8/layout/vList2"/>
    <dgm:cxn modelId="{F591F8D6-D3D2-4EA9-8C85-01AF39A0069B}" type="presOf" srcId="{63C4E3C0-7A53-44C8-A882-1B250662EC69}" destId="{1BBE007E-2AF6-4B7A-B562-CA02961391A8}" srcOrd="0" destOrd="1" presId="urn:microsoft.com/office/officeart/2005/8/layout/vList2"/>
    <dgm:cxn modelId="{1B30338B-8632-44E7-A2B3-22A6E9AD1FF3}" type="presOf" srcId="{98AC9B5A-1882-4762-BE66-380AC4A3DADC}" destId="{1BBE007E-2AF6-4B7A-B562-CA02961391A8}" srcOrd="0" destOrd="0" presId="urn:microsoft.com/office/officeart/2005/8/layout/vList2"/>
    <dgm:cxn modelId="{B85EDD14-2D5C-47BD-A990-1ECC7219632F}" type="presOf" srcId="{8B2F8EB4-5928-4B8E-8CAF-DBB366BE4512}" destId="{CBDB177F-0362-402F-B7D6-3ED700B43B7B}" srcOrd="0" destOrd="0" presId="urn:microsoft.com/office/officeart/2005/8/layout/vList2"/>
    <dgm:cxn modelId="{AC176FA3-4045-4A33-8F3B-17E7F0802F74}" srcId="{8B2F8EB4-5928-4B8E-8CAF-DBB366BE4512}" destId="{8EAED92B-A676-49F0-B336-25CEEA4FB98F}" srcOrd="2" destOrd="0" parTransId="{F19FB71A-5A53-496E-9B0C-5E3851C52BC9}" sibTransId="{7B6B9A3D-5F08-4BB3-9C4F-BF12C7346262}"/>
    <dgm:cxn modelId="{DDF4CEE2-0092-4580-968D-9D0CBC09CE57}" type="presOf" srcId="{8EAED92B-A676-49F0-B336-25CEEA4FB98F}" destId="{7C69F4A3-B0AF-48A8-9E55-6605EBF8E86B}" srcOrd="0" destOrd="0" presId="urn:microsoft.com/office/officeart/2005/8/layout/vList2"/>
    <dgm:cxn modelId="{598CBD86-0E02-49C6-A51C-062971EEA7E8}" srcId="{8EAED92B-A676-49F0-B336-25CEEA4FB98F}" destId="{63C4E3C0-7A53-44C8-A882-1B250662EC69}" srcOrd="1" destOrd="0" parTransId="{F2E261CE-9729-44ED-B45C-5C6AAAD0C1B2}" sibTransId="{950B4DC7-AA62-4B57-BCF6-4730DFC4346E}"/>
    <dgm:cxn modelId="{3357C09D-8DD1-42F9-9DD0-7D64DADBA064}" srcId="{8B2F8EB4-5928-4B8E-8CAF-DBB366BE4512}" destId="{4D9F6221-427A-45BB-BA29-47461EBC1EF8}" srcOrd="1" destOrd="0" parTransId="{298AD6CB-191C-4FE7-A753-28D5D30856A7}" sibTransId="{DA403ED5-45DD-4459-A8C7-65B98D559167}"/>
    <dgm:cxn modelId="{6445FB84-6D6E-4639-A71B-7A635BA1FFB0}" type="presOf" srcId="{3951C9BA-ED94-49D6-8E28-4F7AA72D1912}" destId="{BCFF3A6F-F87D-44DE-837F-A6DFF6A150EB}" srcOrd="0" destOrd="0" presId="urn:microsoft.com/office/officeart/2005/8/layout/vList2"/>
    <dgm:cxn modelId="{CAD0EA70-26BC-445D-81B1-115C410274F2}" srcId="{8B2F8EB4-5928-4B8E-8CAF-DBB366BE4512}" destId="{3951C9BA-ED94-49D6-8E28-4F7AA72D1912}" srcOrd="0" destOrd="0" parTransId="{23BD19A7-328F-4FF9-A5C8-49191F69718D}" sibTransId="{3C6AB9E0-5DF5-41BD-ADDB-1FF730344C2D}"/>
    <dgm:cxn modelId="{41B5CDA3-4127-4F01-99E2-FE6404375F94}" srcId="{8EAED92B-A676-49F0-B336-25CEEA4FB98F}" destId="{98AC9B5A-1882-4762-BE66-380AC4A3DADC}" srcOrd="0" destOrd="0" parTransId="{03BBF669-F7D4-4FE2-9861-6C7330AB4DDE}" sibTransId="{5BB89BAE-80C1-4F51-A1ED-9AE50F9624E8}"/>
    <dgm:cxn modelId="{97678CC2-4B91-4EA0-A35C-DE9DEC55447C}" type="presParOf" srcId="{CBDB177F-0362-402F-B7D6-3ED700B43B7B}" destId="{BCFF3A6F-F87D-44DE-837F-A6DFF6A150EB}" srcOrd="0" destOrd="0" presId="urn:microsoft.com/office/officeart/2005/8/layout/vList2"/>
    <dgm:cxn modelId="{BE4BFB52-21BD-41E1-8F20-9D701078E2A8}" type="presParOf" srcId="{CBDB177F-0362-402F-B7D6-3ED700B43B7B}" destId="{9FA82AB5-9374-4522-8AFE-EADB8831BC30}" srcOrd="1" destOrd="0" presId="urn:microsoft.com/office/officeart/2005/8/layout/vList2"/>
    <dgm:cxn modelId="{635BA631-B469-4BB4-B386-52D37C198DFB}" type="presParOf" srcId="{CBDB177F-0362-402F-B7D6-3ED700B43B7B}" destId="{48F2AF18-20F9-483F-895C-48CDCB1CAD2B}" srcOrd="2" destOrd="0" presId="urn:microsoft.com/office/officeart/2005/8/layout/vList2"/>
    <dgm:cxn modelId="{F712E8C8-0917-4818-908F-6B21EF554BED}" type="presParOf" srcId="{CBDB177F-0362-402F-B7D6-3ED700B43B7B}" destId="{6D00A9CE-20DF-4BEF-96BE-DB54DD26B4C4}" srcOrd="3" destOrd="0" presId="urn:microsoft.com/office/officeart/2005/8/layout/vList2"/>
    <dgm:cxn modelId="{F3250D21-F84D-4D12-B878-53AED46A3225}" type="presParOf" srcId="{CBDB177F-0362-402F-B7D6-3ED700B43B7B}" destId="{7C69F4A3-B0AF-48A8-9E55-6605EBF8E86B}" srcOrd="4" destOrd="0" presId="urn:microsoft.com/office/officeart/2005/8/layout/vList2"/>
    <dgm:cxn modelId="{FEF815E4-FD10-4922-BDBB-8B05BF8E32D4}" type="presParOf" srcId="{CBDB177F-0362-402F-B7D6-3ED700B43B7B}" destId="{1BBE007E-2AF6-4B7A-B562-CA02961391A8}" srcOrd="5"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82D7C251-BA22-4689-8A0F-A6E6B99112B3}"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45A1E7B5-12D8-4C40-A1D5-710FE256A813}">
      <dgm:prSet/>
      <dgm:spPr/>
      <dgm:t>
        <a:bodyPr/>
        <a:lstStyle/>
        <a:p>
          <a:pPr rtl="0"/>
          <a:r>
            <a:rPr lang="en-US" dirty="0" smtClean="0"/>
            <a:t>Unquoted share Rule 11UA</a:t>
          </a:r>
          <a:endParaRPr lang="en-US" dirty="0"/>
        </a:p>
      </dgm:t>
    </dgm:pt>
    <dgm:pt modelId="{BC9B15A5-636D-4BE3-A09D-6A70345F30B9}" type="parTrans" cxnId="{93DA1959-D0AD-4BC1-AEA0-DABA6F8D111F}">
      <dgm:prSet/>
      <dgm:spPr/>
      <dgm:t>
        <a:bodyPr/>
        <a:lstStyle/>
        <a:p>
          <a:endParaRPr lang="en-US"/>
        </a:p>
      </dgm:t>
    </dgm:pt>
    <dgm:pt modelId="{D665CF1C-DA1F-4AD7-B00D-45F2DE62B342}" type="sibTrans" cxnId="{93DA1959-D0AD-4BC1-AEA0-DABA6F8D111F}">
      <dgm:prSet/>
      <dgm:spPr/>
      <dgm:t>
        <a:bodyPr/>
        <a:lstStyle/>
        <a:p>
          <a:endParaRPr lang="en-US"/>
        </a:p>
      </dgm:t>
    </dgm:pt>
    <dgm:pt modelId="{45E415AC-706C-4850-97DE-BE522F316B0C}">
      <dgm:prSet/>
      <dgm:spPr/>
      <dgm:t>
        <a:bodyPr/>
        <a:lstStyle/>
        <a:p>
          <a:pPr rtl="0"/>
          <a:r>
            <a:rPr lang="en-US" dirty="0" smtClean="0"/>
            <a:t>Market value of </a:t>
          </a:r>
          <a:r>
            <a:rPr lang="en-US" smtClean="0"/>
            <a:t>immovable properties</a:t>
          </a:r>
          <a:endParaRPr lang="en-US" dirty="0"/>
        </a:p>
      </dgm:t>
    </dgm:pt>
    <dgm:pt modelId="{37B861A3-A333-423E-B321-5BDDF208CB61}" type="parTrans" cxnId="{4B52EADD-7727-4E1B-B38D-D85DB90BDA02}">
      <dgm:prSet/>
      <dgm:spPr/>
      <dgm:t>
        <a:bodyPr/>
        <a:lstStyle/>
        <a:p>
          <a:endParaRPr lang="en-US"/>
        </a:p>
      </dgm:t>
    </dgm:pt>
    <dgm:pt modelId="{68F31742-2A69-4B8F-AEC0-BC1D57635785}" type="sibTrans" cxnId="{4B52EADD-7727-4E1B-B38D-D85DB90BDA02}">
      <dgm:prSet/>
      <dgm:spPr/>
      <dgm:t>
        <a:bodyPr/>
        <a:lstStyle/>
        <a:p>
          <a:endParaRPr lang="en-US"/>
        </a:p>
      </dgm:t>
    </dgm:pt>
    <dgm:pt modelId="{F88945B2-901C-4E9D-8302-39700720AACE}">
      <dgm:prSet/>
      <dgm:spPr/>
      <dgm:t>
        <a:bodyPr/>
        <a:lstStyle/>
        <a:p>
          <a:pPr rtl="0"/>
          <a:r>
            <a:rPr lang="en-US" dirty="0" smtClean="0"/>
            <a:t>+ Book value of other assets</a:t>
          </a:r>
          <a:endParaRPr lang="en-US" dirty="0"/>
        </a:p>
      </dgm:t>
    </dgm:pt>
    <dgm:pt modelId="{D6F14F06-6AC1-41CA-B119-6C4D16023B01}" type="parTrans" cxnId="{BBAA64F5-0983-45EF-9FBE-F4ADCEC9305A}">
      <dgm:prSet/>
      <dgm:spPr/>
      <dgm:t>
        <a:bodyPr/>
        <a:lstStyle/>
        <a:p>
          <a:endParaRPr lang="en-US"/>
        </a:p>
      </dgm:t>
    </dgm:pt>
    <dgm:pt modelId="{B302ADFC-71DC-44EF-AAB1-09F955033CE6}" type="sibTrans" cxnId="{BBAA64F5-0983-45EF-9FBE-F4ADCEC9305A}">
      <dgm:prSet/>
      <dgm:spPr/>
      <dgm:t>
        <a:bodyPr/>
        <a:lstStyle/>
        <a:p>
          <a:endParaRPr lang="en-US"/>
        </a:p>
      </dgm:t>
    </dgm:pt>
    <dgm:pt modelId="{1392A967-61D4-4FBB-A430-51993646D7FA}">
      <dgm:prSet/>
      <dgm:spPr/>
      <dgm:t>
        <a:bodyPr/>
        <a:lstStyle/>
        <a:p>
          <a:pPr rtl="0"/>
          <a:r>
            <a:rPr lang="en-US" dirty="0" smtClean="0"/>
            <a:t>-  Book value of Liabilities</a:t>
          </a:r>
          <a:endParaRPr lang="en-US" dirty="0"/>
        </a:p>
      </dgm:t>
    </dgm:pt>
    <dgm:pt modelId="{2645E28C-A811-431C-90C9-D2A170E049A8}" type="parTrans" cxnId="{E501FFD4-DB6D-4FE7-877C-95563B179C40}">
      <dgm:prSet/>
      <dgm:spPr/>
      <dgm:t>
        <a:bodyPr/>
        <a:lstStyle/>
        <a:p>
          <a:endParaRPr lang="en-US"/>
        </a:p>
      </dgm:t>
    </dgm:pt>
    <dgm:pt modelId="{215B2AD3-810D-4179-94CC-A7643110BE96}" type="sibTrans" cxnId="{E501FFD4-DB6D-4FE7-877C-95563B179C40}">
      <dgm:prSet/>
      <dgm:spPr/>
      <dgm:t>
        <a:bodyPr/>
        <a:lstStyle/>
        <a:p>
          <a:endParaRPr lang="en-US"/>
        </a:p>
      </dgm:t>
    </dgm:pt>
    <dgm:pt modelId="{7589768F-4A51-4215-AFE7-EAD49AA70DF8}">
      <dgm:prSet/>
      <dgm:spPr/>
      <dgm:t>
        <a:bodyPr/>
        <a:lstStyle/>
        <a:p>
          <a:pPr rtl="0"/>
          <a:r>
            <a:rPr lang="en-US" dirty="0" smtClean="0"/>
            <a:t>+ Market value of investments in securities</a:t>
          </a:r>
          <a:endParaRPr lang="en-US" dirty="0"/>
        </a:p>
      </dgm:t>
    </dgm:pt>
    <dgm:pt modelId="{2F6242E1-AD13-4F05-8826-FB4B106DD245}" type="sibTrans" cxnId="{489D4D43-A289-4F9F-933D-7811A627AFFF}">
      <dgm:prSet/>
      <dgm:spPr/>
      <dgm:t>
        <a:bodyPr/>
        <a:lstStyle/>
        <a:p>
          <a:endParaRPr lang="en-US"/>
        </a:p>
      </dgm:t>
    </dgm:pt>
    <dgm:pt modelId="{5122DF95-0A83-4182-85BC-FB6ED82C3559}" type="parTrans" cxnId="{489D4D43-A289-4F9F-933D-7811A627AFFF}">
      <dgm:prSet/>
      <dgm:spPr/>
      <dgm:t>
        <a:bodyPr/>
        <a:lstStyle/>
        <a:p>
          <a:endParaRPr lang="en-US"/>
        </a:p>
      </dgm:t>
    </dgm:pt>
    <dgm:pt modelId="{2B3F7818-8DE7-4E7A-A803-114E26670EF0}" type="pres">
      <dgm:prSet presAssocID="{82D7C251-BA22-4689-8A0F-A6E6B99112B3}" presName="Name0" presStyleCnt="0">
        <dgm:presLayoutVars>
          <dgm:dir/>
          <dgm:animLvl val="lvl"/>
          <dgm:resizeHandles val="exact"/>
        </dgm:presLayoutVars>
      </dgm:prSet>
      <dgm:spPr/>
      <dgm:t>
        <a:bodyPr/>
        <a:lstStyle/>
        <a:p>
          <a:endParaRPr lang="en-US"/>
        </a:p>
      </dgm:t>
    </dgm:pt>
    <dgm:pt modelId="{C2622FAD-AF87-44B4-8EB1-CDF0213D0667}" type="pres">
      <dgm:prSet presAssocID="{45A1E7B5-12D8-4C40-A1D5-710FE256A813}" presName="linNode" presStyleCnt="0"/>
      <dgm:spPr/>
    </dgm:pt>
    <dgm:pt modelId="{2ECB4CBD-1FB7-42BF-AFDA-AA434FE092C4}" type="pres">
      <dgm:prSet presAssocID="{45A1E7B5-12D8-4C40-A1D5-710FE256A813}" presName="parentText" presStyleLbl="node1" presStyleIdx="0" presStyleCnt="1">
        <dgm:presLayoutVars>
          <dgm:chMax val="1"/>
          <dgm:bulletEnabled val="1"/>
        </dgm:presLayoutVars>
      </dgm:prSet>
      <dgm:spPr/>
      <dgm:t>
        <a:bodyPr/>
        <a:lstStyle/>
        <a:p>
          <a:endParaRPr lang="en-US"/>
        </a:p>
      </dgm:t>
    </dgm:pt>
    <dgm:pt modelId="{0C099C11-B783-4CE8-87BF-3C38F54B440A}" type="pres">
      <dgm:prSet presAssocID="{45A1E7B5-12D8-4C40-A1D5-710FE256A813}" presName="descendantText" presStyleLbl="alignAccFollowNode1" presStyleIdx="0" presStyleCnt="1">
        <dgm:presLayoutVars>
          <dgm:bulletEnabled val="1"/>
        </dgm:presLayoutVars>
      </dgm:prSet>
      <dgm:spPr/>
      <dgm:t>
        <a:bodyPr/>
        <a:lstStyle/>
        <a:p>
          <a:endParaRPr lang="en-US"/>
        </a:p>
      </dgm:t>
    </dgm:pt>
  </dgm:ptLst>
  <dgm:cxnLst>
    <dgm:cxn modelId="{93DA1959-D0AD-4BC1-AEA0-DABA6F8D111F}" srcId="{82D7C251-BA22-4689-8A0F-A6E6B99112B3}" destId="{45A1E7B5-12D8-4C40-A1D5-710FE256A813}" srcOrd="0" destOrd="0" parTransId="{BC9B15A5-636D-4BE3-A09D-6A70345F30B9}" sibTransId="{D665CF1C-DA1F-4AD7-B00D-45F2DE62B342}"/>
    <dgm:cxn modelId="{C997448C-B0AD-4499-9D2E-383C1A80BC00}" type="presOf" srcId="{45E415AC-706C-4850-97DE-BE522F316B0C}" destId="{0C099C11-B783-4CE8-87BF-3C38F54B440A}" srcOrd="0" destOrd="0" presId="urn:microsoft.com/office/officeart/2005/8/layout/vList5"/>
    <dgm:cxn modelId="{2F3810E8-C5E3-4EF9-867F-C435E5DEBE0D}" type="presOf" srcId="{82D7C251-BA22-4689-8A0F-A6E6B99112B3}" destId="{2B3F7818-8DE7-4E7A-A803-114E26670EF0}" srcOrd="0" destOrd="0" presId="urn:microsoft.com/office/officeart/2005/8/layout/vList5"/>
    <dgm:cxn modelId="{4B52EADD-7727-4E1B-B38D-D85DB90BDA02}" srcId="{45A1E7B5-12D8-4C40-A1D5-710FE256A813}" destId="{45E415AC-706C-4850-97DE-BE522F316B0C}" srcOrd="0" destOrd="0" parTransId="{37B861A3-A333-423E-B321-5BDDF208CB61}" sibTransId="{68F31742-2A69-4B8F-AEC0-BC1D57635785}"/>
    <dgm:cxn modelId="{3A7DA1AA-C07B-43A5-ACD8-EC02E7D45611}" type="presOf" srcId="{7589768F-4A51-4215-AFE7-EAD49AA70DF8}" destId="{0C099C11-B783-4CE8-87BF-3C38F54B440A}" srcOrd="0" destOrd="1" presId="urn:microsoft.com/office/officeart/2005/8/layout/vList5"/>
    <dgm:cxn modelId="{57EFD6B4-BBEF-4485-AAEF-5685C5A39B3E}" type="presOf" srcId="{F88945B2-901C-4E9D-8302-39700720AACE}" destId="{0C099C11-B783-4CE8-87BF-3C38F54B440A}" srcOrd="0" destOrd="2" presId="urn:microsoft.com/office/officeart/2005/8/layout/vList5"/>
    <dgm:cxn modelId="{B0E5AF4D-85A8-4228-B98C-41892F5DC775}" type="presOf" srcId="{1392A967-61D4-4FBB-A430-51993646D7FA}" destId="{0C099C11-B783-4CE8-87BF-3C38F54B440A}" srcOrd="0" destOrd="3" presId="urn:microsoft.com/office/officeart/2005/8/layout/vList5"/>
    <dgm:cxn modelId="{E501FFD4-DB6D-4FE7-877C-95563B179C40}" srcId="{45A1E7B5-12D8-4C40-A1D5-710FE256A813}" destId="{1392A967-61D4-4FBB-A430-51993646D7FA}" srcOrd="3" destOrd="0" parTransId="{2645E28C-A811-431C-90C9-D2A170E049A8}" sibTransId="{215B2AD3-810D-4179-94CC-A7643110BE96}"/>
    <dgm:cxn modelId="{3E4BD541-96CB-438D-8ED5-416B755356A2}" type="presOf" srcId="{45A1E7B5-12D8-4C40-A1D5-710FE256A813}" destId="{2ECB4CBD-1FB7-42BF-AFDA-AA434FE092C4}" srcOrd="0" destOrd="0" presId="urn:microsoft.com/office/officeart/2005/8/layout/vList5"/>
    <dgm:cxn modelId="{BBAA64F5-0983-45EF-9FBE-F4ADCEC9305A}" srcId="{45A1E7B5-12D8-4C40-A1D5-710FE256A813}" destId="{F88945B2-901C-4E9D-8302-39700720AACE}" srcOrd="2" destOrd="0" parTransId="{D6F14F06-6AC1-41CA-B119-6C4D16023B01}" sibTransId="{B302ADFC-71DC-44EF-AAB1-09F955033CE6}"/>
    <dgm:cxn modelId="{489D4D43-A289-4F9F-933D-7811A627AFFF}" srcId="{45A1E7B5-12D8-4C40-A1D5-710FE256A813}" destId="{7589768F-4A51-4215-AFE7-EAD49AA70DF8}" srcOrd="1" destOrd="0" parTransId="{5122DF95-0A83-4182-85BC-FB6ED82C3559}" sibTransId="{2F6242E1-AD13-4F05-8826-FB4B106DD245}"/>
    <dgm:cxn modelId="{62DBEE5A-3882-44F3-84DA-A4FBCBE175B3}" type="presParOf" srcId="{2B3F7818-8DE7-4E7A-A803-114E26670EF0}" destId="{C2622FAD-AF87-44B4-8EB1-CDF0213D0667}" srcOrd="0" destOrd="0" presId="urn:microsoft.com/office/officeart/2005/8/layout/vList5"/>
    <dgm:cxn modelId="{E8F118A9-6F49-4F29-86AE-7CB11475C0B5}" type="presParOf" srcId="{C2622FAD-AF87-44B4-8EB1-CDF0213D0667}" destId="{2ECB4CBD-1FB7-42BF-AFDA-AA434FE092C4}" srcOrd="0" destOrd="0" presId="urn:microsoft.com/office/officeart/2005/8/layout/vList5"/>
    <dgm:cxn modelId="{07D9751A-1180-49CC-AF5E-BAD287FA2EC5}" type="presParOf" srcId="{C2622FAD-AF87-44B4-8EB1-CDF0213D0667}" destId="{0C099C11-B783-4CE8-87BF-3C38F54B440A}"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CFACA481-12A8-4AD9-970F-4378B2F3E0B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85506D1-2289-4AD7-B6FC-4F4E9B7E8F8E}">
      <dgm:prSet/>
      <dgm:spPr/>
      <dgm:t>
        <a:bodyPr/>
        <a:lstStyle/>
        <a:p>
          <a:pPr rtl="0"/>
          <a:r>
            <a:rPr lang="en-US" dirty="0" smtClean="0"/>
            <a:t>If TP report in Form 3CEB suggests any adjustments, details to be given :</a:t>
          </a:r>
          <a:endParaRPr lang="en-US" dirty="0"/>
        </a:p>
      </dgm:t>
    </dgm:pt>
    <dgm:pt modelId="{EA5C0DE5-907C-4A39-B8A4-D2B7EAAD03E4}" type="parTrans" cxnId="{CF904A15-9857-48A2-AE7D-B31EBF547E52}">
      <dgm:prSet/>
      <dgm:spPr/>
      <dgm:t>
        <a:bodyPr/>
        <a:lstStyle/>
        <a:p>
          <a:endParaRPr lang="en-US"/>
        </a:p>
      </dgm:t>
    </dgm:pt>
    <dgm:pt modelId="{F4344327-D0CF-4EBE-8574-86FC2B7482E9}" type="sibTrans" cxnId="{CF904A15-9857-48A2-AE7D-B31EBF547E52}">
      <dgm:prSet/>
      <dgm:spPr/>
      <dgm:t>
        <a:bodyPr/>
        <a:lstStyle/>
        <a:p>
          <a:endParaRPr lang="en-US"/>
        </a:p>
      </dgm:t>
    </dgm:pt>
    <dgm:pt modelId="{988A1660-2E49-49E2-8E40-79C1601F1C0E}">
      <dgm:prSet/>
      <dgm:spPr/>
      <dgm:t>
        <a:bodyPr/>
        <a:lstStyle/>
        <a:p>
          <a:pPr rtl="0"/>
          <a:r>
            <a:rPr lang="en-US" dirty="0" smtClean="0"/>
            <a:t>Clause of 92CE(1) - </a:t>
          </a:r>
          <a:endParaRPr lang="en-US" dirty="0"/>
        </a:p>
      </dgm:t>
    </dgm:pt>
    <dgm:pt modelId="{F86BE28C-478F-4BEF-B0FA-8A00228D5A40}" type="parTrans" cxnId="{F2B0E8FD-6766-4AAD-8D39-458E7E6CFC7B}">
      <dgm:prSet/>
      <dgm:spPr/>
      <dgm:t>
        <a:bodyPr/>
        <a:lstStyle/>
        <a:p>
          <a:endParaRPr lang="en-US"/>
        </a:p>
      </dgm:t>
    </dgm:pt>
    <dgm:pt modelId="{721A0D33-4B7A-4255-8BA1-9E78468DF2A6}" type="sibTrans" cxnId="{F2B0E8FD-6766-4AAD-8D39-458E7E6CFC7B}">
      <dgm:prSet/>
      <dgm:spPr/>
      <dgm:t>
        <a:bodyPr/>
        <a:lstStyle/>
        <a:p>
          <a:endParaRPr lang="en-US"/>
        </a:p>
      </dgm:t>
    </dgm:pt>
    <dgm:pt modelId="{BAF99C90-232D-4773-816B-D503D54B94CC}">
      <dgm:prSet/>
      <dgm:spPr/>
      <dgm:t>
        <a:bodyPr/>
        <a:lstStyle/>
        <a:p>
          <a:pPr rtl="0"/>
          <a:r>
            <a:rPr lang="en-US" dirty="0" smtClean="0"/>
            <a:t>Amount of primary adjustment.</a:t>
          </a:r>
          <a:endParaRPr lang="en-US" dirty="0"/>
        </a:p>
      </dgm:t>
    </dgm:pt>
    <dgm:pt modelId="{152FE23F-1B5F-426F-A83A-8E71ED4E8236}" type="parTrans" cxnId="{62760B51-AFFE-422D-9CD5-5129182500CA}">
      <dgm:prSet/>
      <dgm:spPr/>
      <dgm:t>
        <a:bodyPr/>
        <a:lstStyle/>
        <a:p>
          <a:endParaRPr lang="en-US"/>
        </a:p>
      </dgm:t>
    </dgm:pt>
    <dgm:pt modelId="{FBDE7A07-E82A-40D7-A86B-4320EDC73055}" type="sibTrans" cxnId="{62760B51-AFFE-422D-9CD5-5129182500CA}">
      <dgm:prSet/>
      <dgm:spPr/>
      <dgm:t>
        <a:bodyPr/>
        <a:lstStyle/>
        <a:p>
          <a:endParaRPr lang="en-US"/>
        </a:p>
      </dgm:t>
    </dgm:pt>
    <dgm:pt modelId="{E5E9F8B0-7B77-452A-9FB7-391F00211A75}">
      <dgm:prSet/>
      <dgm:spPr/>
      <dgm:t>
        <a:bodyPr/>
        <a:lstStyle/>
        <a:p>
          <a:pPr rtl="0"/>
          <a:r>
            <a:rPr lang="en-US" dirty="0" smtClean="0"/>
            <a:t>Whether the excess money available with the AE is required to be repatriated as per 92CE(2)</a:t>
          </a:r>
          <a:endParaRPr lang="en-US" dirty="0"/>
        </a:p>
      </dgm:t>
    </dgm:pt>
    <dgm:pt modelId="{1764156A-CED2-4EB8-B318-E3B22C9D135C}" type="parTrans" cxnId="{AF4843CA-843C-4AB9-9EBE-9B28EA10E2A4}">
      <dgm:prSet/>
      <dgm:spPr/>
      <dgm:t>
        <a:bodyPr/>
        <a:lstStyle/>
        <a:p>
          <a:endParaRPr lang="en-US"/>
        </a:p>
      </dgm:t>
    </dgm:pt>
    <dgm:pt modelId="{853328AD-836D-49F3-B0E0-A2A774A409F3}" type="sibTrans" cxnId="{AF4843CA-843C-4AB9-9EBE-9B28EA10E2A4}">
      <dgm:prSet/>
      <dgm:spPr/>
      <dgm:t>
        <a:bodyPr/>
        <a:lstStyle/>
        <a:p>
          <a:endParaRPr lang="en-US"/>
        </a:p>
      </dgm:t>
    </dgm:pt>
    <dgm:pt modelId="{EBB15977-1320-4EB4-BA6C-AB51C5B1FCA0}">
      <dgm:prSet/>
      <dgm:spPr/>
      <dgm:t>
        <a:bodyPr/>
        <a:lstStyle/>
        <a:p>
          <a:pPr rtl="0"/>
          <a:r>
            <a:rPr lang="en-US" dirty="0" smtClean="0"/>
            <a:t>If yes, whether the excess money has been repatriated </a:t>
          </a:r>
          <a:r>
            <a:rPr lang="en-US" b="1" u="sng" dirty="0" smtClean="0"/>
            <a:t>within the prescribed time</a:t>
          </a:r>
          <a:r>
            <a:rPr lang="en-US" dirty="0" smtClean="0"/>
            <a:t>.</a:t>
          </a:r>
          <a:endParaRPr lang="en-US" dirty="0"/>
        </a:p>
      </dgm:t>
    </dgm:pt>
    <dgm:pt modelId="{0AAE5627-1BA4-4495-8BFB-A4689B482521}" type="parTrans" cxnId="{5F1D9875-44D0-441B-A65E-40687F04F7A7}">
      <dgm:prSet/>
      <dgm:spPr/>
      <dgm:t>
        <a:bodyPr/>
        <a:lstStyle/>
        <a:p>
          <a:endParaRPr lang="en-US"/>
        </a:p>
      </dgm:t>
    </dgm:pt>
    <dgm:pt modelId="{FBE46A25-B72A-4CBD-8467-3F923E94E3B5}" type="sibTrans" cxnId="{5F1D9875-44D0-441B-A65E-40687F04F7A7}">
      <dgm:prSet/>
      <dgm:spPr/>
      <dgm:t>
        <a:bodyPr/>
        <a:lstStyle/>
        <a:p>
          <a:endParaRPr lang="en-US"/>
        </a:p>
      </dgm:t>
    </dgm:pt>
    <dgm:pt modelId="{F0FFE913-DC27-47C4-B1B2-4E84835D6323}">
      <dgm:prSet/>
      <dgm:spPr/>
      <dgm:t>
        <a:bodyPr/>
        <a:lstStyle/>
        <a:p>
          <a:pPr rtl="0"/>
          <a:r>
            <a:rPr lang="en-US" dirty="0" smtClean="0"/>
            <a:t>If no, the amount of imputed interest income on such excess money which has not been repatriated within the prescribed time. </a:t>
          </a:r>
          <a:endParaRPr lang="en-US" dirty="0"/>
        </a:p>
      </dgm:t>
    </dgm:pt>
    <dgm:pt modelId="{03C2C7F3-258C-4347-A5C3-096A501EEE13}" type="parTrans" cxnId="{E41769D2-48A0-44B4-8262-3B68B78C0431}">
      <dgm:prSet/>
      <dgm:spPr/>
      <dgm:t>
        <a:bodyPr/>
        <a:lstStyle/>
        <a:p>
          <a:endParaRPr lang="en-US"/>
        </a:p>
      </dgm:t>
    </dgm:pt>
    <dgm:pt modelId="{150DF6FA-1E87-4ECC-A2B2-82A43F715843}" type="sibTrans" cxnId="{E41769D2-48A0-44B4-8262-3B68B78C0431}">
      <dgm:prSet/>
      <dgm:spPr/>
      <dgm:t>
        <a:bodyPr/>
        <a:lstStyle/>
        <a:p>
          <a:endParaRPr lang="en-US"/>
        </a:p>
      </dgm:t>
    </dgm:pt>
    <dgm:pt modelId="{A5AB7AC5-1715-4935-9BB9-68BDE52992EA}">
      <dgm:prSet/>
      <dgm:spPr/>
      <dgm:t>
        <a:bodyPr/>
        <a:lstStyle/>
        <a:p>
          <a:pPr rtl="0"/>
          <a:r>
            <a:rPr lang="en-US" dirty="0" err="1" smtClean="0"/>
            <a:t>Repatriable</a:t>
          </a:r>
          <a:r>
            <a:rPr lang="en-US" dirty="0" smtClean="0"/>
            <a:t> up to 30</a:t>
          </a:r>
          <a:r>
            <a:rPr lang="en-US" baseline="30000" dirty="0" smtClean="0"/>
            <a:t>th</a:t>
          </a:r>
          <a:r>
            <a:rPr lang="en-US" dirty="0" smtClean="0"/>
            <a:t> December</a:t>
          </a:r>
          <a:endParaRPr lang="en-US" dirty="0"/>
        </a:p>
      </dgm:t>
    </dgm:pt>
    <dgm:pt modelId="{4A095C05-98F1-49A2-BBB0-C5BA55B564DD}" type="parTrans" cxnId="{7918424E-E3F0-4ACD-A54B-89C1EEC3038B}">
      <dgm:prSet/>
      <dgm:spPr/>
    </dgm:pt>
    <dgm:pt modelId="{F3AEC743-4739-47D9-BB6D-F7D613AA949C}" type="sibTrans" cxnId="{7918424E-E3F0-4ACD-A54B-89C1EEC3038B}">
      <dgm:prSet/>
      <dgm:spPr/>
    </dgm:pt>
    <dgm:pt modelId="{A0EC1B65-D98E-4D52-82BC-CB9A8E463D3F}">
      <dgm:prSet/>
      <dgm:spPr/>
      <dgm:t>
        <a:bodyPr/>
        <a:lstStyle/>
        <a:p>
          <a:pPr rtl="0"/>
          <a:r>
            <a:rPr lang="en-US" dirty="0" smtClean="0"/>
            <a:t>Section 143(1)(a)</a:t>
          </a:r>
          <a:endParaRPr lang="en-US" dirty="0"/>
        </a:p>
      </dgm:t>
    </dgm:pt>
    <dgm:pt modelId="{E68A324B-F668-4F8B-9CA5-4D48BD6D506F}" type="parTrans" cxnId="{F69DCF7B-A8D3-4B42-BE6E-6CD3C2FB90CC}">
      <dgm:prSet/>
      <dgm:spPr/>
    </dgm:pt>
    <dgm:pt modelId="{5C7D3D2D-C30D-4BA3-B968-2D83AAE598CA}" type="sibTrans" cxnId="{F69DCF7B-A8D3-4B42-BE6E-6CD3C2FB90CC}">
      <dgm:prSet/>
      <dgm:spPr/>
    </dgm:pt>
    <dgm:pt modelId="{D4450C09-5EF0-4F8B-9B52-EE5C9DC4D8DC}" type="pres">
      <dgm:prSet presAssocID="{CFACA481-12A8-4AD9-970F-4378B2F3E0B2}" presName="linear" presStyleCnt="0">
        <dgm:presLayoutVars>
          <dgm:dir/>
          <dgm:animLvl val="lvl"/>
          <dgm:resizeHandles val="exact"/>
        </dgm:presLayoutVars>
      </dgm:prSet>
      <dgm:spPr/>
      <dgm:t>
        <a:bodyPr/>
        <a:lstStyle/>
        <a:p>
          <a:endParaRPr lang="en-US"/>
        </a:p>
      </dgm:t>
    </dgm:pt>
    <dgm:pt modelId="{55B5B1A6-8D14-4117-9D35-358F95FBC557}" type="pres">
      <dgm:prSet presAssocID="{985506D1-2289-4AD7-B6FC-4F4E9B7E8F8E}" presName="parentLin" presStyleCnt="0"/>
      <dgm:spPr/>
    </dgm:pt>
    <dgm:pt modelId="{6181C656-EA62-4A68-B566-93572EC4133C}" type="pres">
      <dgm:prSet presAssocID="{985506D1-2289-4AD7-B6FC-4F4E9B7E8F8E}" presName="parentLeftMargin" presStyleLbl="node1" presStyleIdx="0" presStyleCnt="3"/>
      <dgm:spPr/>
      <dgm:t>
        <a:bodyPr/>
        <a:lstStyle/>
        <a:p>
          <a:endParaRPr lang="en-US"/>
        </a:p>
      </dgm:t>
    </dgm:pt>
    <dgm:pt modelId="{1217CF6F-06A8-420A-B234-A5A6D73848EB}" type="pres">
      <dgm:prSet presAssocID="{985506D1-2289-4AD7-B6FC-4F4E9B7E8F8E}" presName="parentText" presStyleLbl="node1" presStyleIdx="0" presStyleCnt="3">
        <dgm:presLayoutVars>
          <dgm:chMax val="0"/>
          <dgm:bulletEnabled val="1"/>
        </dgm:presLayoutVars>
      </dgm:prSet>
      <dgm:spPr/>
      <dgm:t>
        <a:bodyPr/>
        <a:lstStyle/>
        <a:p>
          <a:endParaRPr lang="en-US"/>
        </a:p>
      </dgm:t>
    </dgm:pt>
    <dgm:pt modelId="{A0105573-EB81-4064-A593-C4F4FB6EDCA0}" type="pres">
      <dgm:prSet presAssocID="{985506D1-2289-4AD7-B6FC-4F4E9B7E8F8E}" presName="negativeSpace" presStyleCnt="0"/>
      <dgm:spPr/>
    </dgm:pt>
    <dgm:pt modelId="{5EA83F67-43FD-4E21-B50C-D6E4935F5BEF}" type="pres">
      <dgm:prSet presAssocID="{985506D1-2289-4AD7-B6FC-4F4E9B7E8F8E}" presName="childText" presStyleLbl="conFgAcc1" presStyleIdx="0" presStyleCnt="3">
        <dgm:presLayoutVars>
          <dgm:bulletEnabled val="1"/>
        </dgm:presLayoutVars>
      </dgm:prSet>
      <dgm:spPr/>
      <dgm:t>
        <a:bodyPr/>
        <a:lstStyle/>
        <a:p>
          <a:endParaRPr lang="en-US"/>
        </a:p>
      </dgm:t>
    </dgm:pt>
    <dgm:pt modelId="{B375A19A-0E20-46A1-8B6A-8FB0B1AF9E5F}" type="pres">
      <dgm:prSet presAssocID="{F4344327-D0CF-4EBE-8574-86FC2B7482E9}" presName="spaceBetweenRectangles" presStyleCnt="0"/>
      <dgm:spPr/>
    </dgm:pt>
    <dgm:pt modelId="{428AA9C0-EBBC-46E3-AD9A-4B141AE8242A}" type="pres">
      <dgm:prSet presAssocID="{A5AB7AC5-1715-4935-9BB9-68BDE52992EA}" presName="parentLin" presStyleCnt="0"/>
      <dgm:spPr/>
    </dgm:pt>
    <dgm:pt modelId="{0F5BA483-6125-423D-8D17-E7E5D5DD9221}" type="pres">
      <dgm:prSet presAssocID="{A5AB7AC5-1715-4935-9BB9-68BDE52992EA}" presName="parentLeftMargin" presStyleLbl="node1" presStyleIdx="0" presStyleCnt="3"/>
      <dgm:spPr/>
      <dgm:t>
        <a:bodyPr/>
        <a:lstStyle/>
        <a:p>
          <a:endParaRPr lang="en-US"/>
        </a:p>
      </dgm:t>
    </dgm:pt>
    <dgm:pt modelId="{3748E588-54B1-4232-B8B6-B07E81A3C5F1}" type="pres">
      <dgm:prSet presAssocID="{A5AB7AC5-1715-4935-9BB9-68BDE52992EA}" presName="parentText" presStyleLbl="node1" presStyleIdx="1" presStyleCnt="3">
        <dgm:presLayoutVars>
          <dgm:chMax val="0"/>
          <dgm:bulletEnabled val="1"/>
        </dgm:presLayoutVars>
      </dgm:prSet>
      <dgm:spPr/>
      <dgm:t>
        <a:bodyPr/>
        <a:lstStyle/>
        <a:p>
          <a:endParaRPr lang="en-US"/>
        </a:p>
      </dgm:t>
    </dgm:pt>
    <dgm:pt modelId="{0E9F102E-C30B-4436-9E89-C9C93B562297}" type="pres">
      <dgm:prSet presAssocID="{A5AB7AC5-1715-4935-9BB9-68BDE52992EA}" presName="negativeSpace" presStyleCnt="0"/>
      <dgm:spPr/>
    </dgm:pt>
    <dgm:pt modelId="{25AC06D0-5378-40C6-969B-17F65F8750E3}" type="pres">
      <dgm:prSet presAssocID="{A5AB7AC5-1715-4935-9BB9-68BDE52992EA}" presName="childText" presStyleLbl="conFgAcc1" presStyleIdx="1" presStyleCnt="3">
        <dgm:presLayoutVars>
          <dgm:bulletEnabled val="1"/>
        </dgm:presLayoutVars>
      </dgm:prSet>
      <dgm:spPr/>
    </dgm:pt>
    <dgm:pt modelId="{AD79DB46-16B8-4A08-9806-E74800D42AB9}" type="pres">
      <dgm:prSet presAssocID="{F3AEC743-4739-47D9-BB6D-F7D613AA949C}" presName="spaceBetweenRectangles" presStyleCnt="0"/>
      <dgm:spPr/>
    </dgm:pt>
    <dgm:pt modelId="{93B01E71-D9F7-4A78-890F-FC620DB3688E}" type="pres">
      <dgm:prSet presAssocID="{A0EC1B65-D98E-4D52-82BC-CB9A8E463D3F}" presName="parentLin" presStyleCnt="0"/>
      <dgm:spPr/>
    </dgm:pt>
    <dgm:pt modelId="{B8600DCE-4E9C-4D7A-A638-93995B7EE4E9}" type="pres">
      <dgm:prSet presAssocID="{A0EC1B65-D98E-4D52-82BC-CB9A8E463D3F}" presName="parentLeftMargin" presStyleLbl="node1" presStyleIdx="1" presStyleCnt="3"/>
      <dgm:spPr/>
      <dgm:t>
        <a:bodyPr/>
        <a:lstStyle/>
        <a:p>
          <a:endParaRPr lang="en-US"/>
        </a:p>
      </dgm:t>
    </dgm:pt>
    <dgm:pt modelId="{B88E635B-5823-48CB-BBB4-89D7F17FE1E4}" type="pres">
      <dgm:prSet presAssocID="{A0EC1B65-D98E-4D52-82BC-CB9A8E463D3F}" presName="parentText" presStyleLbl="node1" presStyleIdx="2" presStyleCnt="3">
        <dgm:presLayoutVars>
          <dgm:chMax val="0"/>
          <dgm:bulletEnabled val="1"/>
        </dgm:presLayoutVars>
      </dgm:prSet>
      <dgm:spPr/>
      <dgm:t>
        <a:bodyPr/>
        <a:lstStyle/>
        <a:p>
          <a:endParaRPr lang="en-US"/>
        </a:p>
      </dgm:t>
    </dgm:pt>
    <dgm:pt modelId="{051446B2-236A-4E62-8B08-C96C96F72D1F}" type="pres">
      <dgm:prSet presAssocID="{A0EC1B65-D98E-4D52-82BC-CB9A8E463D3F}" presName="negativeSpace" presStyleCnt="0"/>
      <dgm:spPr/>
    </dgm:pt>
    <dgm:pt modelId="{E9DF7BBA-654D-403E-93AB-0ACB1BDC5BCC}" type="pres">
      <dgm:prSet presAssocID="{A0EC1B65-D98E-4D52-82BC-CB9A8E463D3F}" presName="childText" presStyleLbl="conFgAcc1" presStyleIdx="2" presStyleCnt="3">
        <dgm:presLayoutVars>
          <dgm:bulletEnabled val="1"/>
        </dgm:presLayoutVars>
      </dgm:prSet>
      <dgm:spPr/>
    </dgm:pt>
  </dgm:ptLst>
  <dgm:cxnLst>
    <dgm:cxn modelId="{AF4843CA-843C-4AB9-9EBE-9B28EA10E2A4}" srcId="{985506D1-2289-4AD7-B6FC-4F4E9B7E8F8E}" destId="{E5E9F8B0-7B77-452A-9FB7-391F00211A75}" srcOrd="2" destOrd="0" parTransId="{1764156A-CED2-4EB8-B318-E3B22C9D135C}" sibTransId="{853328AD-836D-49F3-B0E0-A2A774A409F3}"/>
    <dgm:cxn modelId="{CDA55F96-0F96-4D33-9D21-7652055E91CE}" type="presOf" srcId="{A5AB7AC5-1715-4935-9BB9-68BDE52992EA}" destId="{0F5BA483-6125-423D-8D17-E7E5D5DD9221}" srcOrd="0" destOrd="0" presId="urn:microsoft.com/office/officeart/2005/8/layout/list1"/>
    <dgm:cxn modelId="{BA8CFBF8-B77D-4A73-926B-0AD7CAC958B3}" type="presOf" srcId="{988A1660-2E49-49E2-8E40-79C1601F1C0E}" destId="{5EA83F67-43FD-4E21-B50C-D6E4935F5BEF}" srcOrd="0" destOrd="0" presId="urn:microsoft.com/office/officeart/2005/8/layout/list1"/>
    <dgm:cxn modelId="{A497D8B4-0085-4C86-AF49-4C248EEEED5A}" type="presOf" srcId="{A5AB7AC5-1715-4935-9BB9-68BDE52992EA}" destId="{3748E588-54B1-4232-B8B6-B07E81A3C5F1}" srcOrd="1" destOrd="0" presId="urn:microsoft.com/office/officeart/2005/8/layout/list1"/>
    <dgm:cxn modelId="{F69DCF7B-A8D3-4B42-BE6E-6CD3C2FB90CC}" srcId="{CFACA481-12A8-4AD9-970F-4378B2F3E0B2}" destId="{A0EC1B65-D98E-4D52-82BC-CB9A8E463D3F}" srcOrd="2" destOrd="0" parTransId="{E68A324B-F668-4F8B-9CA5-4D48BD6D506F}" sibTransId="{5C7D3D2D-C30D-4BA3-B968-2D83AAE598CA}"/>
    <dgm:cxn modelId="{50014B8F-EEDC-4ACD-A56D-6C59F5892B09}" type="presOf" srcId="{E5E9F8B0-7B77-452A-9FB7-391F00211A75}" destId="{5EA83F67-43FD-4E21-B50C-D6E4935F5BEF}" srcOrd="0" destOrd="2" presId="urn:microsoft.com/office/officeart/2005/8/layout/list1"/>
    <dgm:cxn modelId="{2AF512A8-FAFF-4CB7-A917-18FB8BA70200}" type="presOf" srcId="{F0FFE913-DC27-47C4-B1B2-4E84835D6323}" destId="{5EA83F67-43FD-4E21-B50C-D6E4935F5BEF}" srcOrd="0" destOrd="4" presId="urn:microsoft.com/office/officeart/2005/8/layout/list1"/>
    <dgm:cxn modelId="{99672BCE-C5F5-4982-B5DD-D45EFE2CF7D6}" type="presOf" srcId="{985506D1-2289-4AD7-B6FC-4F4E9B7E8F8E}" destId="{6181C656-EA62-4A68-B566-93572EC4133C}" srcOrd="0" destOrd="0" presId="urn:microsoft.com/office/officeart/2005/8/layout/list1"/>
    <dgm:cxn modelId="{F2B0E8FD-6766-4AAD-8D39-458E7E6CFC7B}" srcId="{985506D1-2289-4AD7-B6FC-4F4E9B7E8F8E}" destId="{988A1660-2E49-49E2-8E40-79C1601F1C0E}" srcOrd="0" destOrd="0" parTransId="{F86BE28C-478F-4BEF-B0FA-8A00228D5A40}" sibTransId="{721A0D33-4B7A-4255-8BA1-9E78468DF2A6}"/>
    <dgm:cxn modelId="{B32AFCC1-9A79-4BFB-AB39-2DB59AA40E78}" type="presOf" srcId="{A0EC1B65-D98E-4D52-82BC-CB9A8E463D3F}" destId="{B88E635B-5823-48CB-BBB4-89D7F17FE1E4}" srcOrd="1" destOrd="0" presId="urn:microsoft.com/office/officeart/2005/8/layout/list1"/>
    <dgm:cxn modelId="{CF904A15-9857-48A2-AE7D-B31EBF547E52}" srcId="{CFACA481-12A8-4AD9-970F-4378B2F3E0B2}" destId="{985506D1-2289-4AD7-B6FC-4F4E9B7E8F8E}" srcOrd="0" destOrd="0" parTransId="{EA5C0DE5-907C-4A39-B8A4-D2B7EAAD03E4}" sibTransId="{F4344327-D0CF-4EBE-8574-86FC2B7482E9}"/>
    <dgm:cxn modelId="{4CFABB6D-5A1B-46EF-AB26-6469D6CA9087}" type="presOf" srcId="{CFACA481-12A8-4AD9-970F-4378B2F3E0B2}" destId="{D4450C09-5EF0-4F8B-9B52-EE5C9DC4D8DC}" srcOrd="0" destOrd="0" presId="urn:microsoft.com/office/officeart/2005/8/layout/list1"/>
    <dgm:cxn modelId="{C642F3FE-62E9-4DC6-8A7A-2E85924623BF}" type="presOf" srcId="{A0EC1B65-D98E-4D52-82BC-CB9A8E463D3F}" destId="{B8600DCE-4E9C-4D7A-A638-93995B7EE4E9}" srcOrd="0" destOrd="0" presId="urn:microsoft.com/office/officeart/2005/8/layout/list1"/>
    <dgm:cxn modelId="{62760B51-AFFE-422D-9CD5-5129182500CA}" srcId="{985506D1-2289-4AD7-B6FC-4F4E9B7E8F8E}" destId="{BAF99C90-232D-4773-816B-D503D54B94CC}" srcOrd="1" destOrd="0" parTransId="{152FE23F-1B5F-426F-A83A-8E71ED4E8236}" sibTransId="{FBDE7A07-E82A-40D7-A86B-4320EDC73055}"/>
    <dgm:cxn modelId="{5F1D9875-44D0-441B-A65E-40687F04F7A7}" srcId="{985506D1-2289-4AD7-B6FC-4F4E9B7E8F8E}" destId="{EBB15977-1320-4EB4-BA6C-AB51C5B1FCA0}" srcOrd="3" destOrd="0" parTransId="{0AAE5627-1BA4-4495-8BFB-A4689B482521}" sibTransId="{FBE46A25-B72A-4CBD-8467-3F923E94E3B5}"/>
    <dgm:cxn modelId="{7918424E-E3F0-4ACD-A54B-89C1EEC3038B}" srcId="{CFACA481-12A8-4AD9-970F-4378B2F3E0B2}" destId="{A5AB7AC5-1715-4935-9BB9-68BDE52992EA}" srcOrd="1" destOrd="0" parTransId="{4A095C05-98F1-49A2-BBB0-C5BA55B564DD}" sibTransId="{F3AEC743-4739-47D9-BB6D-F7D613AA949C}"/>
    <dgm:cxn modelId="{E41769D2-48A0-44B4-8262-3B68B78C0431}" srcId="{985506D1-2289-4AD7-B6FC-4F4E9B7E8F8E}" destId="{F0FFE913-DC27-47C4-B1B2-4E84835D6323}" srcOrd="4" destOrd="0" parTransId="{03C2C7F3-258C-4347-A5C3-096A501EEE13}" sibTransId="{150DF6FA-1E87-4ECC-A2B2-82A43F715843}"/>
    <dgm:cxn modelId="{3D06A439-6C53-4FDF-BDBE-261C78011875}" type="presOf" srcId="{985506D1-2289-4AD7-B6FC-4F4E9B7E8F8E}" destId="{1217CF6F-06A8-420A-B234-A5A6D73848EB}" srcOrd="1" destOrd="0" presId="urn:microsoft.com/office/officeart/2005/8/layout/list1"/>
    <dgm:cxn modelId="{5A1DC030-027E-48E3-A267-FC495DA8DBC5}" type="presOf" srcId="{EBB15977-1320-4EB4-BA6C-AB51C5B1FCA0}" destId="{5EA83F67-43FD-4E21-B50C-D6E4935F5BEF}" srcOrd="0" destOrd="3" presId="urn:microsoft.com/office/officeart/2005/8/layout/list1"/>
    <dgm:cxn modelId="{50220A5E-EA28-449B-9F77-90DC284B17D3}" type="presOf" srcId="{BAF99C90-232D-4773-816B-D503D54B94CC}" destId="{5EA83F67-43FD-4E21-B50C-D6E4935F5BEF}" srcOrd="0" destOrd="1" presId="urn:microsoft.com/office/officeart/2005/8/layout/list1"/>
    <dgm:cxn modelId="{DE9FD8B6-8648-490F-B961-C0C9BF907E43}" type="presParOf" srcId="{D4450C09-5EF0-4F8B-9B52-EE5C9DC4D8DC}" destId="{55B5B1A6-8D14-4117-9D35-358F95FBC557}" srcOrd="0" destOrd="0" presId="urn:microsoft.com/office/officeart/2005/8/layout/list1"/>
    <dgm:cxn modelId="{98748B6B-C95B-4941-B205-7A60A334729E}" type="presParOf" srcId="{55B5B1A6-8D14-4117-9D35-358F95FBC557}" destId="{6181C656-EA62-4A68-B566-93572EC4133C}" srcOrd="0" destOrd="0" presId="urn:microsoft.com/office/officeart/2005/8/layout/list1"/>
    <dgm:cxn modelId="{AD540F49-7BEB-43A2-861B-BC94138B019B}" type="presParOf" srcId="{55B5B1A6-8D14-4117-9D35-358F95FBC557}" destId="{1217CF6F-06A8-420A-B234-A5A6D73848EB}" srcOrd="1" destOrd="0" presId="urn:microsoft.com/office/officeart/2005/8/layout/list1"/>
    <dgm:cxn modelId="{8B56BAE5-26FB-41A0-BCE4-61494C88D10C}" type="presParOf" srcId="{D4450C09-5EF0-4F8B-9B52-EE5C9DC4D8DC}" destId="{A0105573-EB81-4064-A593-C4F4FB6EDCA0}" srcOrd="1" destOrd="0" presId="urn:microsoft.com/office/officeart/2005/8/layout/list1"/>
    <dgm:cxn modelId="{9D467B41-5D1F-438E-ABFA-B1E3705A4A43}" type="presParOf" srcId="{D4450C09-5EF0-4F8B-9B52-EE5C9DC4D8DC}" destId="{5EA83F67-43FD-4E21-B50C-D6E4935F5BEF}" srcOrd="2" destOrd="0" presId="urn:microsoft.com/office/officeart/2005/8/layout/list1"/>
    <dgm:cxn modelId="{8300C796-0F4E-4130-B960-6760D266FC4F}" type="presParOf" srcId="{D4450C09-5EF0-4F8B-9B52-EE5C9DC4D8DC}" destId="{B375A19A-0E20-46A1-8B6A-8FB0B1AF9E5F}" srcOrd="3" destOrd="0" presId="urn:microsoft.com/office/officeart/2005/8/layout/list1"/>
    <dgm:cxn modelId="{BEF6D3A2-540F-499C-A032-0684A6448A68}" type="presParOf" srcId="{D4450C09-5EF0-4F8B-9B52-EE5C9DC4D8DC}" destId="{428AA9C0-EBBC-46E3-AD9A-4B141AE8242A}" srcOrd="4" destOrd="0" presId="urn:microsoft.com/office/officeart/2005/8/layout/list1"/>
    <dgm:cxn modelId="{C1B30E62-AA7C-4778-ACE7-CC641D5BAC77}" type="presParOf" srcId="{428AA9C0-EBBC-46E3-AD9A-4B141AE8242A}" destId="{0F5BA483-6125-423D-8D17-E7E5D5DD9221}" srcOrd="0" destOrd="0" presId="urn:microsoft.com/office/officeart/2005/8/layout/list1"/>
    <dgm:cxn modelId="{52977262-75DF-40B5-A492-34D965009867}" type="presParOf" srcId="{428AA9C0-EBBC-46E3-AD9A-4B141AE8242A}" destId="{3748E588-54B1-4232-B8B6-B07E81A3C5F1}" srcOrd="1" destOrd="0" presId="urn:microsoft.com/office/officeart/2005/8/layout/list1"/>
    <dgm:cxn modelId="{078EDA8C-382E-4E1B-B0FB-120A37B6CB86}" type="presParOf" srcId="{D4450C09-5EF0-4F8B-9B52-EE5C9DC4D8DC}" destId="{0E9F102E-C30B-4436-9E89-C9C93B562297}" srcOrd="5" destOrd="0" presId="urn:microsoft.com/office/officeart/2005/8/layout/list1"/>
    <dgm:cxn modelId="{77EF8C1C-A44F-4992-BA9F-5DCB3ABC9CCF}" type="presParOf" srcId="{D4450C09-5EF0-4F8B-9B52-EE5C9DC4D8DC}" destId="{25AC06D0-5378-40C6-969B-17F65F8750E3}" srcOrd="6" destOrd="0" presId="urn:microsoft.com/office/officeart/2005/8/layout/list1"/>
    <dgm:cxn modelId="{6959D1C2-7B76-4096-AA2F-275527F65D2E}" type="presParOf" srcId="{D4450C09-5EF0-4F8B-9B52-EE5C9DC4D8DC}" destId="{AD79DB46-16B8-4A08-9806-E74800D42AB9}" srcOrd="7" destOrd="0" presId="urn:microsoft.com/office/officeart/2005/8/layout/list1"/>
    <dgm:cxn modelId="{43E5F56F-0D34-4212-898B-CF111B276752}" type="presParOf" srcId="{D4450C09-5EF0-4F8B-9B52-EE5C9DC4D8DC}" destId="{93B01E71-D9F7-4A78-890F-FC620DB3688E}" srcOrd="8" destOrd="0" presId="urn:microsoft.com/office/officeart/2005/8/layout/list1"/>
    <dgm:cxn modelId="{31077AEA-5044-4D3F-B7FE-B41C5FE36DC7}" type="presParOf" srcId="{93B01E71-D9F7-4A78-890F-FC620DB3688E}" destId="{B8600DCE-4E9C-4D7A-A638-93995B7EE4E9}" srcOrd="0" destOrd="0" presId="urn:microsoft.com/office/officeart/2005/8/layout/list1"/>
    <dgm:cxn modelId="{A126E5F2-F0E7-4F0B-8C0D-56E55923243B}" type="presParOf" srcId="{93B01E71-D9F7-4A78-890F-FC620DB3688E}" destId="{B88E635B-5823-48CB-BBB4-89D7F17FE1E4}" srcOrd="1" destOrd="0" presId="urn:microsoft.com/office/officeart/2005/8/layout/list1"/>
    <dgm:cxn modelId="{12396428-19EE-4128-B090-EE35D82FE304}" type="presParOf" srcId="{D4450C09-5EF0-4F8B-9B52-EE5C9DC4D8DC}" destId="{051446B2-236A-4E62-8B08-C96C96F72D1F}" srcOrd="9" destOrd="0" presId="urn:microsoft.com/office/officeart/2005/8/layout/list1"/>
    <dgm:cxn modelId="{EBF30758-E446-41D3-B315-C114A8FA090A}" type="presParOf" srcId="{D4450C09-5EF0-4F8B-9B52-EE5C9DC4D8DC}" destId="{E9DF7BBA-654D-403E-93AB-0ACB1BDC5BCC}" srcOrd="10"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49A36D72-01C9-452B-9C14-E6C203B5389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DF8EDA16-E2D1-4321-AFA0-6D8867D52C25}">
      <dgm:prSet/>
      <dgm:spPr/>
      <dgm:t>
        <a:bodyPr/>
        <a:lstStyle/>
        <a:p>
          <a:pPr rtl="0"/>
          <a:r>
            <a:rPr lang="en-US" b="1" dirty="0" smtClean="0"/>
            <a:t>Clause 30B: Limitation of interest deductions for borrowings from an Associated Enterprise up to 30% of EBITDA is to be furnished</a:t>
          </a:r>
          <a:endParaRPr lang="en-US" dirty="0"/>
        </a:p>
      </dgm:t>
    </dgm:pt>
    <dgm:pt modelId="{D574F0DE-D8A5-4B62-9CC1-B4060EC78F0A}" type="parTrans" cxnId="{C5933013-7BF0-4ED0-803F-9992679D4C62}">
      <dgm:prSet/>
      <dgm:spPr/>
      <dgm:t>
        <a:bodyPr/>
        <a:lstStyle/>
        <a:p>
          <a:endParaRPr lang="en-US"/>
        </a:p>
      </dgm:t>
    </dgm:pt>
    <dgm:pt modelId="{16A5DEF5-D0FB-43D0-ACFE-0BFBEED624B4}" type="sibTrans" cxnId="{C5933013-7BF0-4ED0-803F-9992679D4C62}">
      <dgm:prSet/>
      <dgm:spPr/>
      <dgm:t>
        <a:bodyPr/>
        <a:lstStyle/>
        <a:p>
          <a:endParaRPr lang="en-US"/>
        </a:p>
      </dgm:t>
    </dgm:pt>
    <dgm:pt modelId="{210BF301-174F-4C38-A056-B2F93320B0EF}">
      <dgm:prSet/>
      <dgm:spPr/>
      <dgm:t>
        <a:bodyPr/>
        <a:lstStyle/>
        <a:p>
          <a:pPr rtl="0"/>
          <a:r>
            <a:rPr lang="en-US" dirty="0" smtClean="0"/>
            <a:t>As per Section 94B(1) of the Act, if an Indian Company or a Permanent establishment of a foreign company in India </a:t>
          </a:r>
          <a:endParaRPr lang="en-US" dirty="0"/>
        </a:p>
      </dgm:t>
    </dgm:pt>
    <dgm:pt modelId="{4883FC8C-A5DE-42AC-B6AA-01CECF329A88}" type="parTrans" cxnId="{3F3D5F06-4EBB-4DC8-851B-071B53D1BC9D}">
      <dgm:prSet/>
      <dgm:spPr/>
      <dgm:t>
        <a:bodyPr/>
        <a:lstStyle/>
        <a:p>
          <a:endParaRPr lang="en-US"/>
        </a:p>
      </dgm:t>
    </dgm:pt>
    <dgm:pt modelId="{29A5E385-3EF4-48E0-BB1B-8647B23A982E}" type="sibTrans" cxnId="{3F3D5F06-4EBB-4DC8-851B-071B53D1BC9D}">
      <dgm:prSet/>
      <dgm:spPr/>
      <dgm:t>
        <a:bodyPr/>
        <a:lstStyle/>
        <a:p>
          <a:endParaRPr lang="en-US"/>
        </a:p>
      </dgm:t>
    </dgm:pt>
    <dgm:pt modelId="{9239D033-6E13-4375-9FDF-0B62992D5506}">
      <dgm:prSet/>
      <dgm:spPr/>
      <dgm:t>
        <a:bodyPr/>
        <a:lstStyle/>
        <a:p>
          <a:pPr rtl="0"/>
          <a:r>
            <a:rPr lang="en-US" dirty="0" smtClean="0"/>
            <a:t>interest or of similar nature </a:t>
          </a:r>
          <a:r>
            <a:rPr lang="en-US" b="1" u="sng" dirty="0" smtClean="0"/>
            <a:t>exceeding one </a:t>
          </a:r>
          <a:r>
            <a:rPr lang="en-US" b="1" u="sng" dirty="0" err="1" smtClean="0"/>
            <a:t>crore</a:t>
          </a:r>
          <a:r>
            <a:rPr lang="en-US" b="1" u="sng" dirty="0" smtClean="0"/>
            <a:t> rupees </a:t>
          </a:r>
          <a:r>
            <a:rPr lang="en-US" dirty="0" smtClean="0"/>
            <a:t>which is deductible </a:t>
          </a:r>
          <a:endParaRPr lang="en-US" dirty="0"/>
        </a:p>
      </dgm:t>
    </dgm:pt>
    <dgm:pt modelId="{17863F6E-9232-4C62-BCC1-937974E3EA75}" type="parTrans" cxnId="{5E648DF4-3BB6-47C7-B500-39DF01BE345F}">
      <dgm:prSet/>
      <dgm:spPr/>
      <dgm:t>
        <a:bodyPr/>
        <a:lstStyle/>
        <a:p>
          <a:endParaRPr lang="en-US"/>
        </a:p>
      </dgm:t>
    </dgm:pt>
    <dgm:pt modelId="{D7B15D7B-5212-4E3F-8E25-D592AD89DCEF}" type="sibTrans" cxnId="{5E648DF4-3BB6-47C7-B500-39DF01BE345F}">
      <dgm:prSet/>
      <dgm:spPr/>
      <dgm:t>
        <a:bodyPr/>
        <a:lstStyle/>
        <a:p>
          <a:endParaRPr lang="en-US"/>
        </a:p>
      </dgm:t>
    </dgm:pt>
    <dgm:pt modelId="{68963022-5D7E-485B-870F-6F6FB7787F58}">
      <dgm:prSet/>
      <dgm:spPr/>
      <dgm:t>
        <a:bodyPr/>
        <a:lstStyle/>
        <a:p>
          <a:pPr rtl="0"/>
          <a:r>
            <a:rPr lang="en-US" dirty="0" smtClean="0"/>
            <a:t>in respect of any debt issued by a non-resident, being an associated enterprise of such borrower, </a:t>
          </a:r>
          <a:endParaRPr lang="en-US" dirty="0"/>
        </a:p>
      </dgm:t>
    </dgm:pt>
    <dgm:pt modelId="{DB50B871-3FEF-4BE0-A6D3-5AF0D6235136}" type="parTrans" cxnId="{4B241464-5257-4C54-8E41-E194AE3ADE9A}">
      <dgm:prSet/>
      <dgm:spPr/>
      <dgm:t>
        <a:bodyPr/>
        <a:lstStyle/>
        <a:p>
          <a:endParaRPr lang="en-US"/>
        </a:p>
      </dgm:t>
    </dgm:pt>
    <dgm:pt modelId="{175330F6-1817-48A0-A029-4261AB19344A}" type="sibTrans" cxnId="{4B241464-5257-4C54-8E41-E194AE3ADE9A}">
      <dgm:prSet/>
      <dgm:spPr/>
      <dgm:t>
        <a:bodyPr/>
        <a:lstStyle/>
        <a:p>
          <a:endParaRPr lang="en-US"/>
        </a:p>
      </dgm:t>
    </dgm:pt>
    <dgm:pt modelId="{787C6609-8FD2-470D-B2E5-3195AC727031}">
      <dgm:prSet/>
      <dgm:spPr/>
      <dgm:t>
        <a:bodyPr/>
        <a:lstStyle/>
        <a:p>
          <a:pPr rtl="0"/>
          <a:r>
            <a:rPr lang="en-US" b="1" u="sng" dirty="0" smtClean="0"/>
            <a:t>the interest shall not be deductible &gt; 30% of EBITDA. </a:t>
          </a:r>
          <a:endParaRPr lang="en-US" b="1" u="sng" dirty="0"/>
        </a:p>
      </dgm:t>
    </dgm:pt>
    <dgm:pt modelId="{A1370818-E9CF-4CCE-86B9-BBC8009CDF9C}" type="parTrans" cxnId="{F8F5D67A-768D-4ACF-A2C1-0CE924D7D689}">
      <dgm:prSet/>
      <dgm:spPr/>
      <dgm:t>
        <a:bodyPr/>
        <a:lstStyle/>
        <a:p>
          <a:endParaRPr lang="en-US"/>
        </a:p>
      </dgm:t>
    </dgm:pt>
    <dgm:pt modelId="{007A5097-1CE7-4C2B-95A3-6A6FB9366EBD}" type="sibTrans" cxnId="{F8F5D67A-768D-4ACF-A2C1-0CE924D7D689}">
      <dgm:prSet/>
      <dgm:spPr/>
      <dgm:t>
        <a:bodyPr/>
        <a:lstStyle/>
        <a:p>
          <a:endParaRPr lang="en-US"/>
        </a:p>
      </dgm:t>
    </dgm:pt>
    <dgm:pt modelId="{D01E869B-4D92-4BFC-8E46-C773BA9C1D8F}">
      <dgm:prSet/>
      <dgm:spPr/>
      <dgm:t>
        <a:bodyPr/>
        <a:lstStyle/>
        <a:p>
          <a:pPr rtl="0"/>
          <a:r>
            <a:rPr lang="en-US" dirty="0" smtClean="0"/>
            <a:t>Interest rates arbitrage</a:t>
          </a:r>
          <a:endParaRPr lang="en-US" dirty="0"/>
        </a:p>
      </dgm:t>
    </dgm:pt>
    <dgm:pt modelId="{2A1431D3-BAEE-43C4-8C1A-E449D2A02493}" type="parTrans" cxnId="{DF2ED545-45EA-4CA4-A04E-6FAE713AC884}">
      <dgm:prSet/>
      <dgm:spPr/>
    </dgm:pt>
    <dgm:pt modelId="{094E107D-DE7F-4F18-AA38-FE383B4E141B}" type="sibTrans" cxnId="{DF2ED545-45EA-4CA4-A04E-6FAE713AC884}">
      <dgm:prSet/>
      <dgm:spPr/>
    </dgm:pt>
    <dgm:pt modelId="{5C440A42-A083-4140-B184-F772B52ABC1E}" type="pres">
      <dgm:prSet presAssocID="{49A36D72-01C9-452B-9C14-E6C203B53896}" presName="linear" presStyleCnt="0">
        <dgm:presLayoutVars>
          <dgm:animLvl val="lvl"/>
          <dgm:resizeHandles val="exact"/>
        </dgm:presLayoutVars>
      </dgm:prSet>
      <dgm:spPr/>
      <dgm:t>
        <a:bodyPr/>
        <a:lstStyle/>
        <a:p>
          <a:endParaRPr lang="en-US"/>
        </a:p>
      </dgm:t>
    </dgm:pt>
    <dgm:pt modelId="{8060A692-3C11-422F-B07E-5641EB8BA42E}" type="pres">
      <dgm:prSet presAssocID="{D01E869B-4D92-4BFC-8E46-C773BA9C1D8F}" presName="parentText" presStyleLbl="node1" presStyleIdx="0" presStyleCnt="6">
        <dgm:presLayoutVars>
          <dgm:chMax val="0"/>
          <dgm:bulletEnabled val="1"/>
        </dgm:presLayoutVars>
      </dgm:prSet>
      <dgm:spPr/>
      <dgm:t>
        <a:bodyPr/>
        <a:lstStyle/>
        <a:p>
          <a:endParaRPr lang="en-US"/>
        </a:p>
      </dgm:t>
    </dgm:pt>
    <dgm:pt modelId="{27BE04E7-3AFF-4337-92D2-120312EA8198}" type="pres">
      <dgm:prSet presAssocID="{094E107D-DE7F-4F18-AA38-FE383B4E141B}" presName="spacer" presStyleCnt="0"/>
      <dgm:spPr/>
    </dgm:pt>
    <dgm:pt modelId="{0E392BE5-6F5A-4251-B899-A46836524C0E}" type="pres">
      <dgm:prSet presAssocID="{DF8EDA16-E2D1-4321-AFA0-6D8867D52C25}" presName="parentText" presStyleLbl="node1" presStyleIdx="1" presStyleCnt="6">
        <dgm:presLayoutVars>
          <dgm:chMax val="0"/>
          <dgm:bulletEnabled val="1"/>
        </dgm:presLayoutVars>
      </dgm:prSet>
      <dgm:spPr/>
      <dgm:t>
        <a:bodyPr/>
        <a:lstStyle/>
        <a:p>
          <a:endParaRPr lang="en-US"/>
        </a:p>
      </dgm:t>
    </dgm:pt>
    <dgm:pt modelId="{AED65864-66E2-4DD7-AE8B-14742FB35238}" type="pres">
      <dgm:prSet presAssocID="{16A5DEF5-D0FB-43D0-ACFE-0BFBEED624B4}" presName="spacer" presStyleCnt="0"/>
      <dgm:spPr/>
    </dgm:pt>
    <dgm:pt modelId="{F76627B7-5A53-4D17-8239-EE0F4A7C03CF}" type="pres">
      <dgm:prSet presAssocID="{210BF301-174F-4C38-A056-B2F93320B0EF}" presName="parentText" presStyleLbl="node1" presStyleIdx="2" presStyleCnt="6">
        <dgm:presLayoutVars>
          <dgm:chMax val="0"/>
          <dgm:bulletEnabled val="1"/>
        </dgm:presLayoutVars>
      </dgm:prSet>
      <dgm:spPr/>
      <dgm:t>
        <a:bodyPr/>
        <a:lstStyle/>
        <a:p>
          <a:endParaRPr lang="en-US"/>
        </a:p>
      </dgm:t>
    </dgm:pt>
    <dgm:pt modelId="{14B1A80F-1C17-4C43-8A3E-88FEF5737321}" type="pres">
      <dgm:prSet presAssocID="{29A5E385-3EF4-48E0-BB1B-8647B23A982E}" presName="spacer" presStyleCnt="0"/>
      <dgm:spPr/>
    </dgm:pt>
    <dgm:pt modelId="{B1929A5B-FE66-47BA-B7D4-93AC16DFA249}" type="pres">
      <dgm:prSet presAssocID="{9239D033-6E13-4375-9FDF-0B62992D5506}" presName="parentText" presStyleLbl="node1" presStyleIdx="3" presStyleCnt="6">
        <dgm:presLayoutVars>
          <dgm:chMax val="0"/>
          <dgm:bulletEnabled val="1"/>
        </dgm:presLayoutVars>
      </dgm:prSet>
      <dgm:spPr/>
      <dgm:t>
        <a:bodyPr/>
        <a:lstStyle/>
        <a:p>
          <a:endParaRPr lang="en-US"/>
        </a:p>
      </dgm:t>
    </dgm:pt>
    <dgm:pt modelId="{37401E14-E20C-4892-94B7-6497821B2DD8}" type="pres">
      <dgm:prSet presAssocID="{D7B15D7B-5212-4E3F-8E25-D592AD89DCEF}" presName="spacer" presStyleCnt="0"/>
      <dgm:spPr/>
    </dgm:pt>
    <dgm:pt modelId="{0A1FFB0D-7F13-4B49-A5D0-C9A783FF49F8}" type="pres">
      <dgm:prSet presAssocID="{68963022-5D7E-485B-870F-6F6FB7787F58}" presName="parentText" presStyleLbl="node1" presStyleIdx="4" presStyleCnt="6">
        <dgm:presLayoutVars>
          <dgm:chMax val="0"/>
          <dgm:bulletEnabled val="1"/>
        </dgm:presLayoutVars>
      </dgm:prSet>
      <dgm:spPr/>
      <dgm:t>
        <a:bodyPr/>
        <a:lstStyle/>
        <a:p>
          <a:endParaRPr lang="en-US"/>
        </a:p>
      </dgm:t>
    </dgm:pt>
    <dgm:pt modelId="{B6EFF3E9-2BC9-4797-87C6-F9B02DE4768B}" type="pres">
      <dgm:prSet presAssocID="{175330F6-1817-48A0-A029-4261AB19344A}" presName="spacer" presStyleCnt="0"/>
      <dgm:spPr/>
    </dgm:pt>
    <dgm:pt modelId="{6A32A91D-F787-42F0-A9BA-367C21D4E066}" type="pres">
      <dgm:prSet presAssocID="{787C6609-8FD2-470D-B2E5-3195AC727031}" presName="parentText" presStyleLbl="node1" presStyleIdx="5" presStyleCnt="6">
        <dgm:presLayoutVars>
          <dgm:chMax val="0"/>
          <dgm:bulletEnabled val="1"/>
        </dgm:presLayoutVars>
      </dgm:prSet>
      <dgm:spPr/>
      <dgm:t>
        <a:bodyPr/>
        <a:lstStyle/>
        <a:p>
          <a:endParaRPr lang="en-US"/>
        </a:p>
      </dgm:t>
    </dgm:pt>
  </dgm:ptLst>
  <dgm:cxnLst>
    <dgm:cxn modelId="{7445AAFA-52C7-42CE-B075-FDF215EB3E22}" type="presOf" srcId="{49A36D72-01C9-452B-9C14-E6C203B53896}" destId="{5C440A42-A083-4140-B184-F772B52ABC1E}" srcOrd="0" destOrd="0" presId="urn:microsoft.com/office/officeart/2005/8/layout/vList2"/>
    <dgm:cxn modelId="{98AF117A-D0C7-42A3-A622-CAFE586A57C7}" type="presOf" srcId="{DF8EDA16-E2D1-4321-AFA0-6D8867D52C25}" destId="{0E392BE5-6F5A-4251-B899-A46836524C0E}" srcOrd="0" destOrd="0" presId="urn:microsoft.com/office/officeart/2005/8/layout/vList2"/>
    <dgm:cxn modelId="{4B241464-5257-4C54-8E41-E194AE3ADE9A}" srcId="{49A36D72-01C9-452B-9C14-E6C203B53896}" destId="{68963022-5D7E-485B-870F-6F6FB7787F58}" srcOrd="4" destOrd="0" parTransId="{DB50B871-3FEF-4BE0-A6D3-5AF0D6235136}" sibTransId="{175330F6-1817-48A0-A029-4261AB19344A}"/>
    <dgm:cxn modelId="{F8F5D67A-768D-4ACF-A2C1-0CE924D7D689}" srcId="{49A36D72-01C9-452B-9C14-E6C203B53896}" destId="{787C6609-8FD2-470D-B2E5-3195AC727031}" srcOrd="5" destOrd="0" parTransId="{A1370818-E9CF-4CCE-86B9-BBC8009CDF9C}" sibTransId="{007A5097-1CE7-4C2B-95A3-6A6FB9366EBD}"/>
    <dgm:cxn modelId="{C5933013-7BF0-4ED0-803F-9992679D4C62}" srcId="{49A36D72-01C9-452B-9C14-E6C203B53896}" destId="{DF8EDA16-E2D1-4321-AFA0-6D8867D52C25}" srcOrd="1" destOrd="0" parTransId="{D574F0DE-D8A5-4B62-9CC1-B4060EC78F0A}" sibTransId="{16A5DEF5-D0FB-43D0-ACFE-0BFBEED624B4}"/>
    <dgm:cxn modelId="{9F66C451-326C-4749-994B-B3B08902D230}" type="presOf" srcId="{787C6609-8FD2-470D-B2E5-3195AC727031}" destId="{6A32A91D-F787-42F0-A9BA-367C21D4E066}" srcOrd="0" destOrd="0" presId="urn:microsoft.com/office/officeart/2005/8/layout/vList2"/>
    <dgm:cxn modelId="{3F3D5F06-4EBB-4DC8-851B-071B53D1BC9D}" srcId="{49A36D72-01C9-452B-9C14-E6C203B53896}" destId="{210BF301-174F-4C38-A056-B2F93320B0EF}" srcOrd="2" destOrd="0" parTransId="{4883FC8C-A5DE-42AC-B6AA-01CECF329A88}" sibTransId="{29A5E385-3EF4-48E0-BB1B-8647B23A982E}"/>
    <dgm:cxn modelId="{ECCF822A-F58C-4E5A-AB02-62F5A79BA341}" type="presOf" srcId="{68963022-5D7E-485B-870F-6F6FB7787F58}" destId="{0A1FFB0D-7F13-4B49-A5D0-C9A783FF49F8}" srcOrd="0" destOrd="0" presId="urn:microsoft.com/office/officeart/2005/8/layout/vList2"/>
    <dgm:cxn modelId="{9434C222-0037-47CF-BA6F-459F1C4A0358}" type="presOf" srcId="{9239D033-6E13-4375-9FDF-0B62992D5506}" destId="{B1929A5B-FE66-47BA-B7D4-93AC16DFA249}" srcOrd="0" destOrd="0" presId="urn:microsoft.com/office/officeart/2005/8/layout/vList2"/>
    <dgm:cxn modelId="{DF2ED545-45EA-4CA4-A04E-6FAE713AC884}" srcId="{49A36D72-01C9-452B-9C14-E6C203B53896}" destId="{D01E869B-4D92-4BFC-8E46-C773BA9C1D8F}" srcOrd="0" destOrd="0" parTransId="{2A1431D3-BAEE-43C4-8C1A-E449D2A02493}" sibTransId="{094E107D-DE7F-4F18-AA38-FE383B4E141B}"/>
    <dgm:cxn modelId="{57F7095F-2E4C-43CF-95E6-33458B6F6EF8}" type="presOf" srcId="{D01E869B-4D92-4BFC-8E46-C773BA9C1D8F}" destId="{8060A692-3C11-422F-B07E-5641EB8BA42E}" srcOrd="0" destOrd="0" presId="urn:microsoft.com/office/officeart/2005/8/layout/vList2"/>
    <dgm:cxn modelId="{5E648DF4-3BB6-47C7-B500-39DF01BE345F}" srcId="{49A36D72-01C9-452B-9C14-E6C203B53896}" destId="{9239D033-6E13-4375-9FDF-0B62992D5506}" srcOrd="3" destOrd="0" parTransId="{17863F6E-9232-4C62-BCC1-937974E3EA75}" sibTransId="{D7B15D7B-5212-4E3F-8E25-D592AD89DCEF}"/>
    <dgm:cxn modelId="{7B06DE31-7F21-4F4D-8F1B-C25F7C8E992C}" type="presOf" srcId="{210BF301-174F-4C38-A056-B2F93320B0EF}" destId="{F76627B7-5A53-4D17-8239-EE0F4A7C03CF}" srcOrd="0" destOrd="0" presId="urn:microsoft.com/office/officeart/2005/8/layout/vList2"/>
    <dgm:cxn modelId="{79C5ADE6-3C74-42DC-A158-DC185E68190E}" type="presParOf" srcId="{5C440A42-A083-4140-B184-F772B52ABC1E}" destId="{8060A692-3C11-422F-B07E-5641EB8BA42E}" srcOrd="0" destOrd="0" presId="urn:microsoft.com/office/officeart/2005/8/layout/vList2"/>
    <dgm:cxn modelId="{7FC4096A-EDD3-4671-A083-AE9C41D92A66}" type="presParOf" srcId="{5C440A42-A083-4140-B184-F772B52ABC1E}" destId="{27BE04E7-3AFF-4337-92D2-120312EA8198}" srcOrd="1" destOrd="0" presId="urn:microsoft.com/office/officeart/2005/8/layout/vList2"/>
    <dgm:cxn modelId="{B71F5A13-1601-4AAE-B967-F662FDB7495D}" type="presParOf" srcId="{5C440A42-A083-4140-B184-F772B52ABC1E}" destId="{0E392BE5-6F5A-4251-B899-A46836524C0E}" srcOrd="2" destOrd="0" presId="urn:microsoft.com/office/officeart/2005/8/layout/vList2"/>
    <dgm:cxn modelId="{7855E44E-7D3D-4C24-96CB-FE19D07E3226}" type="presParOf" srcId="{5C440A42-A083-4140-B184-F772B52ABC1E}" destId="{AED65864-66E2-4DD7-AE8B-14742FB35238}" srcOrd="3" destOrd="0" presId="urn:microsoft.com/office/officeart/2005/8/layout/vList2"/>
    <dgm:cxn modelId="{F4823A98-D45D-4A01-9F4A-39009ABC264F}" type="presParOf" srcId="{5C440A42-A083-4140-B184-F772B52ABC1E}" destId="{F76627B7-5A53-4D17-8239-EE0F4A7C03CF}" srcOrd="4" destOrd="0" presId="urn:microsoft.com/office/officeart/2005/8/layout/vList2"/>
    <dgm:cxn modelId="{348F4F85-112D-4A4D-9CE5-28E57387925E}" type="presParOf" srcId="{5C440A42-A083-4140-B184-F772B52ABC1E}" destId="{14B1A80F-1C17-4C43-8A3E-88FEF5737321}" srcOrd="5" destOrd="0" presId="urn:microsoft.com/office/officeart/2005/8/layout/vList2"/>
    <dgm:cxn modelId="{2942B873-8A77-4B16-89BA-0338D26C533E}" type="presParOf" srcId="{5C440A42-A083-4140-B184-F772B52ABC1E}" destId="{B1929A5B-FE66-47BA-B7D4-93AC16DFA249}" srcOrd="6" destOrd="0" presId="urn:microsoft.com/office/officeart/2005/8/layout/vList2"/>
    <dgm:cxn modelId="{E880FB2D-69BC-4BD4-B857-1F8E19BB8882}" type="presParOf" srcId="{5C440A42-A083-4140-B184-F772B52ABC1E}" destId="{37401E14-E20C-4892-94B7-6497821B2DD8}" srcOrd="7" destOrd="0" presId="urn:microsoft.com/office/officeart/2005/8/layout/vList2"/>
    <dgm:cxn modelId="{00C264B5-C915-4D50-8E5D-54FBFABF06DA}" type="presParOf" srcId="{5C440A42-A083-4140-B184-F772B52ABC1E}" destId="{0A1FFB0D-7F13-4B49-A5D0-C9A783FF49F8}" srcOrd="8" destOrd="0" presId="urn:microsoft.com/office/officeart/2005/8/layout/vList2"/>
    <dgm:cxn modelId="{9D28A626-5760-499D-8CFA-6D9C3E97A2DC}" type="presParOf" srcId="{5C440A42-A083-4140-B184-F772B52ABC1E}" destId="{B6EFF3E9-2BC9-4797-87C6-F9B02DE4768B}" srcOrd="9" destOrd="0" presId="urn:microsoft.com/office/officeart/2005/8/layout/vList2"/>
    <dgm:cxn modelId="{CFFCBAE1-CEF0-4CA0-9B48-DF639AE21ADB}" type="presParOf" srcId="{5C440A42-A083-4140-B184-F772B52ABC1E}" destId="{6A32A91D-F787-42F0-A9BA-367C21D4E066}" srcOrd="10"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1A00330A-C309-432C-8728-C5B7DFC9AAD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E8844C1F-1DB2-40B2-B775-32A869961A6A}">
      <dgm:prSet/>
      <dgm:spPr/>
      <dgm:t>
        <a:bodyPr/>
        <a:lstStyle/>
        <a:p>
          <a:pPr rtl="0"/>
          <a:r>
            <a:rPr lang="en-US" b="0" dirty="0" smtClean="0"/>
            <a:t>Details of Impermissible Avoidance Arrangement to be furnished as referred to in Section 96</a:t>
          </a:r>
          <a:endParaRPr lang="en-US" b="0" dirty="0"/>
        </a:p>
      </dgm:t>
    </dgm:pt>
    <dgm:pt modelId="{BC95BECA-BC9C-4C77-B855-771C86B41898}" type="parTrans" cxnId="{4239386E-1C57-4B6F-87BE-D5AC3A481307}">
      <dgm:prSet/>
      <dgm:spPr/>
      <dgm:t>
        <a:bodyPr/>
        <a:lstStyle/>
        <a:p>
          <a:endParaRPr lang="en-US"/>
        </a:p>
      </dgm:t>
    </dgm:pt>
    <dgm:pt modelId="{42F44460-BBD0-45BB-BE23-DB77F010FA5A}" type="sibTrans" cxnId="{4239386E-1C57-4B6F-87BE-D5AC3A481307}">
      <dgm:prSet/>
      <dgm:spPr/>
      <dgm:t>
        <a:bodyPr/>
        <a:lstStyle/>
        <a:p>
          <a:endParaRPr lang="en-US"/>
        </a:p>
      </dgm:t>
    </dgm:pt>
    <dgm:pt modelId="{52F5F579-724C-478E-8A46-565C4A0A4BF7}">
      <dgm:prSet/>
      <dgm:spPr/>
      <dgm:t>
        <a:bodyPr/>
        <a:lstStyle/>
        <a:p>
          <a:pPr algn="just" rtl="0"/>
          <a:r>
            <a:rPr lang="en-US" dirty="0" smtClean="0"/>
            <a:t>Nature of the impermissible avoidance arrangement.</a:t>
          </a:r>
          <a:endParaRPr lang="en-US" dirty="0"/>
        </a:p>
      </dgm:t>
    </dgm:pt>
    <dgm:pt modelId="{E7367974-B0A6-467A-8131-87554E760CCA}" type="parTrans" cxnId="{98D0E0FE-0183-4347-ABAB-E0D44608F8C1}">
      <dgm:prSet/>
      <dgm:spPr/>
      <dgm:t>
        <a:bodyPr/>
        <a:lstStyle/>
        <a:p>
          <a:endParaRPr lang="en-US"/>
        </a:p>
      </dgm:t>
    </dgm:pt>
    <dgm:pt modelId="{FA5B9387-8FAA-46BF-9C91-88BF919D2E3A}" type="sibTrans" cxnId="{98D0E0FE-0183-4347-ABAB-E0D44608F8C1}">
      <dgm:prSet/>
      <dgm:spPr/>
      <dgm:t>
        <a:bodyPr/>
        <a:lstStyle/>
        <a:p>
          <a:endParaRPr lang="en-US"/>
        </a:p>
      </dgm:t>
    </dgm:pt>
    <dgm:pt modelId="{20981AB3-77D2-4E0D-AD3A-E09F67DD4B18}">
      <dgm:prSet/>
      <dgm:spPr/>
      <dgm:t>
        <a:bodyPr/>
        <a:lstStyle/>
        <a:p>
          <a:pPr algn="just" rtl="0"/>
          <a:r>
            <a:rPr lang="en-US" dirty="0" smtClean="0"/>
            <a:t>Amount of tax benefit in the previous year arising, in aggregate, to all the parties to the arrangement.</a:t>
          </a:r>
          <a:endParaRPr lang="en-US" dirty="0"/>
        </a:p>
      </dgm:t>
    </dgm:pt>
    <dgm:pt modelId="{B356030C-204D-42CF-AB4E-B8BAC2E16D0A}" type="parTrans" cxnId="{6B86411C-BAFA-45E4-BBBD-61828A99CDBE}">
      <dgm:prSet/>
      <dgm:spPr/>
      <dgm:t>
        <a:bodyPr/>
        <a:lstStyle/>
        <a:p>
          <a:endParaRPr lang="en-US"/>
        </a:p>
      </dgm:t>
    </dgm:pt>
    <dgm:pt modelId="{1EE197DE-2391-490B-AEC3-96ABB904E23F}" type="sibTrans" cxnId="{6B86411C-BAFA-45E4-BBBD-61828A99CDBE}">
      <dgm:prSet/>
      <dgm:spPr/>
      <dgm:t>
        <a:bodyPr/>
        <a:lstStyle/>
        <a:p>
          <a:endParaRPr lang="en-US"/>
        </a:p>
      </dgm:t>
    </dgm:pt>
    <dgm:pt modelId="{C22F25D7-A1CC-4ABA-B061-4FEE906523B8}" type="pres">
      <dgm:prSet presAssocID="{1A00330A-C309-432C-8728-C5B7DFC9AADD}" presName="linear" presStyleCnt="0">
        <dgm:presLayoutVars>
          <dgm:animLvl val="lvl"/>
          <dgm:resizeHandles val="exact"/>
        </dgm:presLayoutVars>
      </dgm:prSet>
      <dgm:spPr/>
      <dgm:t>
        <a:bodyPr/>
        <a:lstStyle/>
        <a:p>
          <a:endParaRPr lang="en-US"/>
        </a:p>
      </dgm:t>
    </dgm:pt>
    <dgm:pt modelId="{5FC82B6E-4082-4520-9594-00D9D681572D}" type="pres">
      <dgm:prSet presAssocID="{E8844C1F-1DB2-40B2-B775-32A869961A6A}" presName="parentText" presStyleLbl="node1" presStyleIdx="0" presStyleCnt="1">
        <dgm:presLayoutVars>
          <dgm:chMax val="0"/>
          <dgm:bulletEnabled val="1"/>
        </dgm:presLayoutVars>
      </dgm:prSet>
      <dgm:spPr/>
      <dgm:t>
        <a:bodyPr/>
        <a:lstStyle/>
        <a:p>
          <a:endParaRPr lang="en-US"/>
        </a:p>
      </dgm:t>
    </dgm:pt>
    <dgm:pt modelId="{6C271D13-4F09-4730-9F5E-A59A4F5CDD0F}" type="pres">
      <dgm:prSet presAssocID="{E8844C1F-1DB2-40B2-B775-32A869961A6A}" presName="childText" presStyleLbl="revTx" presStyleIdx="0" presStyleCnt="1">
        <dgm:presLayoutVars>
          <dgm:bulletEnabled val="1"/>
        </dgm:presLayoutVars>
      </dgm:prSet>
      <dgm:spPr/>
      <dgm:t>
        <a:bodyPr/>
        <a:lstStyle/>
        <a:p>
          <a:endParaRPr lang="en-US"/>
        </a:p>
      </dgm:t>
    </dgm:pt>
  </dgm:ptLst>
  <dgm:cxnLst>
    <dgm:cxn modelId="{EC676A13-2952-45DA-8AA2-48F54FD26D7A}" type="presOf" srcId="{1A00330A-C309-432C-8728-C5B7DFC9AADD}" destId="{C22F25D7-A1CC-4ABA-B061-4FEE906523B8}" srcOrd="0" destOrd="0" presId="urn:microsoft.com/office/officeart/2005/8/layout/vList2"/>
    <dgm:cxn modelId="{98D0E0FE-0183-4347-ABAB-E0D44608F8C1}" srcId="{E8844C1F-1DB2-40B2-B775-32A869961A6A}" destId="{52F5F579-724C-478E-8A46-565C4A0A4BF7}" srcOrd="0" destOrd="0" parTransId="{E7367974-B0A6-467A-8131-87554E760CCA}" sibTransId="{FA5B9387-8FAA-46BF-9C91-88BF919D2E3A}"/>
    <dgm:cxn modelId="{78817F1D-7F44-4ED1-A36A-042B72CBAA87}" type="presOf" srcId="{20981AB3-77D2-4E0D-AD3A-E09F67DD4B18}" destId="{6C271D13-4F09-4730-9F5E-A59A4F5CDD0F}" srcOrd="0" destOrd="1" presId="urn:microsoft.com/office/officeart/2005/8/layout/vList2"/>
    <dgm:cxn modelId="{178B69A6-0428-4932-8458-742B0CD64542}" type="presOf" srcId="{E8844C1F-1DB2-40B2-B775-32A869961A6A}" destId="{5FC82B6E-4082-4520-9594-00D9D681572D}" srcOrd="0" destOrd="0" presId="urn:microsoft.com/office/officeart/2005/8/layout/vList2"/>
    <dgm:cxn modelId="{6B86411C-BAFA-45E4-BBBD-61828A99CDBE}" srcId="{E8844C1F-1DB2-40B2-B775-32A869961A6A}" destId="{20981AB3-77D2-4E0D-AD3A-E09F67DD4B18}" srcOrd="1" destOrd="0" parTransId="{B356030C-204D-42CF-AB4E-B8BAC2E16D0A}" sibTransId="{1EE197DE-2391-490B-AEC3-96ABB904E23F}"/>
    <dgm:cxn modelId="{E0672FD9-D6E9-4346-8F5D-15D47F5DF53E}" type="presOf" srcId="{52F5F579-724C-478E-8A46-565C4A0A4BF7}" destId="{6C271D13-4F09-4730-9F5E-A59A4F5CDD0F}" srcOrd="0" destOrd="0" presId="urn:microsoft.com/office/officeart/2005/8/layout/vList2"/>
    <dgm:cxn modelId="{4239386E-1C57-4B6F-87BE-D5AC3A481307}" srcId="{1A00330A-C309-432C-8728-C5B7DFC9AADD}" destId="{E8844C1F-1DB2-40B2-B775-32A869961A6A}" srcOrd="0" destOrd="0" parTransId="{BC95BECA-BC9C-4C77-B855-771C86B41898}" sibTransId="{42F44460-BBD0-45BB-BE23-DB77F010FA5A}"/>
    <dgm:cxn modelId="{96BF13BF-7C5F-4B9A-ACFF-9FB813EF978E}" type="presParOf" srcId="{C22F25D7-A1CC-4ABA-B061-4FEE906523B8}" destId="{5FC82B6E-4082-4520-9594-00D9D681572D}" srcOrd="0" destOrd="0" presId="urn:microsoft.com/office/officeart/2005/8/layout/vList2"/>
    <dgm:cxn modelId="{E3481C1F-72EB-483E-9FB6-7390768D7D6D}" type="presParOf" srcId="{C22F25D7-A1CC-4ABA-B061-4FEE906523B8}" destId="{6C271D13-4F09-4730-9F5E-A59A4F5CDD0F}" srcOrd="1"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9C9739F3-5AA2-4BFC-B52B-DF241AF58E4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5E8A9A2-3096-4D55-92B3-B79D6A4FA8B6}">
      <dgm:prSet/>
      <dgm:spPr/>
      <dgm:t>
        <a:bodyPr/>
        <a:lstStyle/>
        <a:p>
          <a:pPr rtl="0"/>
          <a:r>
            <a:rPr lang="en-US" dirty="0" smtClean="0"/>
            <a:t>Subjective – no definite criteria like SAAR</a:t>
          </a:r>
          <a:endParaRPr lang="en-US" dirty="0"/>
        </a:p>
      </dgm:t>
    </dgm:pt>
    <dgm:pt modelId="{D8852213-77E9-445C-84EB-AF552E4B4015}" type="parTrans" cxnId="{FB33BCBB-3D18-4803-B9D5-261E2E7CAAEF}">
      <dgm:prSet/>
      <dgm:spPr/>
      <dgm:t>
        <a:bodyPr/>
        <a:lstStyle/>
        <a:p>
          <a:endParaRPr lang="en-US"/>
        </a:p>
      </dgm:t>
    </dgm:pt>
    <dgm:pt modelId="{007E5D07-3287-41F9-BF44-F4A43DD67FF9}" type="sibTrans" cxnId="{FB33BCBB-3D18-4803-B9D5-261E2E7CAAEF}">
      <dgm:prSet/>
      <dgm:spPr/>
      <dgm:t>
        <a:bodyPr/>
        <a:lstStyle/>
        <a:p>
          <a:endParaRPr lang="en-US"/>
        </a:p>
      </dgm:t>
    </dgm:pt>
    <dgm:pt modelId="{D07B827A-85ED-4E59-A909-48466294E5F2}">
      <dgm:prSet/>
      <dgm:spPr/>
      <dgm:t>
        <a:bodyPr/>
        <a:lstStyle/>
        <a:p>
          <a:pPr rtl="0"/>
          <a:r>
            <a:rPr lang="en-US" dirty="0" smtClean="0"/>
            <a:t>Tax planning vs. Tax Avoidance</a:t>
          </a:r>
          <a:endParaRPr lang="en-US" dirty="0"/>
        </a:p>
      </dgm:t>
    </dgm:pt>
    <dgm:pt modelId="{DFBE7152-7525-451C-B66C-14DD04B34EFA}" type="parTrans" cxnId="{FED5D6E3-CFA6-4993-B3A7-18BABD0566AF}">
      <dgm:prSet/>
      <dgm:spPr/>
      <dgm:t>
        <a:bodyPr/>
        <a:lstStyle/>
        <a:p>
          <a:endParaRPr lang="en-US"/>
        </a:p>
      </dgm:t>
    </dgm:pt>
    <dgm:pt modelId="{04550A1B-7E6C-4356-8C41-910E8C445A86}" type="sibTrans" cxnId="{FED5D6E3-CFA6-4993-B3A7-18BABD0566AF}">
      <dgm:prSet/>
      <dgm:spPr/>
      <dgm:t>
        <a:bodyPr/>
        <a:lstStyle/>
        <a:p>
          <a:endParaRPr lang="en-US"/>
        </a:p>
      </dgm:t>
    </dgm:pt>
    <dgm:pt modelId="{EEE78D39-3789-46D0-A867-FB14DBD8BB41}">
      <dgm:prSet/>
      <dgm:spPr/>
      <dgm:t>
        <a:bodyPr/>
        <a:lstStyle/>
        <a:p>
          <a:pPr rtl="0"/>
          <a:r>
            <a:rPr lang="en-US" dirty="0" smtClean="0"/>
            <a:t>Sham</a:t>
          </a:r>
          <a:endParaRPr lang="en-US" dirty="0"/>
        </a:p>
      </dgm:t>
    </dgm:pt>
    <dgm:pt modelId="{AF700C5C-5DB4-411E-994E-63E894928376}" type="parTrans" cxnId="{73AF24EA-C535-4D59-8F94-D3E8353F9358}">
      <dgm:prSet/>
      <dgm:spPr/>
      <dgm:t>
        <a:bodyPr/>
        <a:lstStyle/>
        <a:p>
          <a:endParaRPr lang="en-US"/>
        </a:p>
      </dgm:t>
    </dgm:pt>
    <dgm:pt modelId="{2B5A0501-CFF7-4241-BCF6-5A223F10BC30}" type="sibTrans" cxnId="{73AF24EA-C535-4D59-8F94-D3E8353F9358}">
      <dgm:prSet/>
      <dgm:spPr/>
      <dgm:t>
        <a:bodyPr/>
        <a:lstStyle/>
        <a:p>
          <a:endParaRPr lang="en-US"/>
        </a:p>
      </dgm:t>
    </dgm:pt>
    <dgm:pt modelId="{6F9D09A4-4BF6-4A2A-AFEB-11043FC08049}">
      <dgm:prSet/>
      <dgm:spPr/>
      <dgm:t>
        <a:bodyPr/>
        <a:lstStyle/>
        <a:p>
          <a:pPr rtl="0"/>
          <a:r>
            <a:rPr lang="en-US" dirty="0" smtClean="0"/>
            <a:t>No commercial motive</a:t>
          </a:r>
          <a:endParaRPr lang="en-US" dirty="0"/>
        </a:p>
      </dgm:t>
    </dgm:pt>
    <dgm:pt modelId="{CD18F5CF-14EA-4191-9AF8-5711F1362896}" type="parTrans" cxnId="{2B0F2CBF-36B9-44A1-B00F-5618866A1666}">
      <dgm:prSet/>
      <dgm:spPr/>
      <dgm:t>
        <a:bodyPr/>
        <a:lstStyle/>
        <a:p>
          <a:endParaRPr lang="en-US"/>
        </a:p>
      </dgm:t>
    </dgm:pt>
    <dgm:pt modelId="{62D744F4-7C3E-410F-A15C-7706B8F0AE6C}" type="sibTrans" cxnId="{2B0F2CBF-36B9-44A1-B00F-5618866A1666}">
      <dgm:prSet/>
      <dgm:spPr/>
      <dgm:t>
        <a:bodyPr/>
        <a:lstStyle/>
        <a:p>
          <a:endParaRPr lang="en-US"/>
        </a:p>
      </dgm:t>
    </dgm:pt>
    <dgm:pt modelId="{36D9C10B-D9BE-47CF-910F-0A14A759A4F3}">
      <dgm:prSet/>
      <dgm:spPr/>
      <dgm:t>
        <a:bodyPr/>
        <a:lstStyle/>
        <a:p>
          <a:pPr rtl="0"/>
          <a:r>
            <a:rPr lang="en-US" dirty="0" smtClean="0"/>
            <a:t>AO and CIT cannot decide</a:t>
          </a:r>
          <a:endParaRPr lang="en-US" dirty="0"/>
        </a:p>
      </dgm:t>
    </dgm:pt>
    <dgm:pt modelId="{16F26092-3B57-4D0D-8EC5-9FC81950C757}" type="parTrans" cxnId="{CB5F38B3-3268-4508-93CD-320BC0E3757C}">
      <dgm:prSet/>
      <dgm:spPr/>
      <dgm:t>
        <a:bodyPr/>
        <a:lstStyle/>
        <a:p>
          <a:endParaRPr lang="en-US"/>
        </a:p>
      </dgm:t>
    </dgm:pt>
    <dgm:pt modelId="{5D1856B0-2060-4B14-BBEC-6C092A899D3A}" type="sibTrans" cxnId="{CB5F38B3-3268-4508-93CD-320BC0E3757C}">
      <dgm:prSet/>
      <dgm:spPr/>
      <dgm:t>
        <a:bodyPr/>
        <a:lstStyle/>
        <a:p>
          <a:endParaRPr lang="en-US"/>
        </a:p>
      </dgm:t>
    </dgm:pt>
    <dgm:pt modelId="{E96733AA-DF94-405F-825E-62BCDAAD600C}">
      <dgm:prSet/>
      <dgm:spPr/>
      <dgm:t>
        <a:bodyPr/>
        <a:lstStyle/>
        <a:p>
          <a:pPr rtl="0"/>
          <a:r>
            <a:rPr lang="en-US" dirty="0" smtClean="0"/>
            <a:t>Approving panel</a:t>
          </a:r>
          <a:endParaRPr lang="en-US" dirty="0"/>
        </a:p>
      </dgm:t>
    </dgm:pt>
    <dgm:pt modelId="{528455F8-FB2E-4F8C-A803-F93543CAD9B3}" type="parTrans" cxnId="{0A98A721-92B4-48FF-90A6-2043505D10DF}">
      <dgm:prSet/>
      <dgm:spPr/>
      <dgm:t>
        <a:bodyPr/>
        <a:lstStyle/>
        <a:p>
          <a:endParaRPr lang="en-US"/>
        </a:p>
      </dgm:t>
    </dgm:pt>
    <dgm:pt modelId="{3EA456AA-D360-49D3-A737-B9AC2BDC4F13}" type="sibTrans" cxnId="{0A98A721-92B4-48FF-90A6-2043505D10DF}">
      <dgm:prSet/>
      <dgm:spPr/>
      <dgm:t>
        <a:bodyPr/>
        <a:lstStyle/>
        <a:p>
          <a:endParaRPr lang="en-US"/>
        </a:p>
      </dgm:t>
    </dgm:pt>
    <dgm:pt modelId="{2B166B07-5C02-4A8D-B3C7-019327FFCAF9}">
      <dgm:prSet/>
      <dgm:spPr/>
      <dgm:t>
        <a:bodyPr/>
        <a:lstStyle/>
        <a:p>
          <a:pPr rtl="0"/>
          <a:r>
            <a:rPr lang="en-US" dirty="0" smtClean="0"/>
            <a:t>Transaction &gt;Rs. 3 </a:t>
          </a:r>
          <a:r>
            <a:rPr lang="en-US" dirty="0" err="1" smtClean="0"/>
            <a:t>crore</a:t>
          </a:r>
          <a:endParaRPr lang="en-US" dirty="0"/>
        </a:p>
      </dgm:t>
    </dgm:pt>
    <dgm:pt modelId="{623A2C0F-D497-4C5C-AF1A-9D17631DF12A}" type="parTrans" cxnId="{70A7DA23-10E0-4C66-A92D-1F913225BD85}">
      <dgm:prSet/>
      <dgm:spPr/>
      <dgm:t>
        <a:bodyPr/>
        <a:lstStyle/>
        <a:p>
          <a:endParaRPr lang="en-US"/>
        </a:p>
      </dgm:t>
    </dgm:pt>
    <dgm:pt modelId="{77432DC2-C8FE-49B2-817D-657240E4206B}" type="sibTrans" cxnId="{70A7DA23-10E0-4C66-A92D-1F913225BD85}">
      <dgm:prSet/>
      <dgm:spPr/>
      <dgm:t>
        <a:bodyPr/>
        <a:lstStyle/>
        <a:p>
          <a:endParaRPr lang="en-US"/>
        </a:p>
      </dgm:t>
    </dgm:pt>
    <dgm:pt modelId="{83D16B34-05BB-4889-BBF4-F3BBD342787F}">
      <dgm:prSet/>
      <dgm:spPr/>
      <dgm:t>
        <a:bodyPr/>
        <a:lstStyle/>
        <a:p>
          <a:pPr rtl="0"/>
          <a:r>
            <a:rPr lang="en-US" dirty="0" smtClean="0"/>
            <a:t>Section 143(1)(a)</a:t>
          </a:r>
          <a:endParaRPr lang="en-US" dirty="0"/>
        </a:p>
      </dgm:t>
    </dgm:pt>
    <dgm:pt modelId="{9855AF5D-029C-4484-AD47-224C60BCEE8D}" type="parTrans" cxnId="{27FFE01D-91AA-4C21-BFD3-9529546C9AA7}">
      <dgm:prSet/>
      <dgm:spPr/>
      <dgm:t>
        <a:bodyPr/>
        <a:lstStyle/>
        <a:p>
          <a:endParaRPr lang="en-US"/>
        </a:p>
      </dgm:t>
    </dgm:pt>
    <dgm:pt modelId="{2C7AE21C-2D33-412C-93DC-8F7E112CAD5E}" type="sibTrans" cxnId="{27FFE01D-91AA-4C21-BFD3-9529546C9AA7}">
      <dgm:prSet/>
      <dgm:spPr/>
      <dgm:t>
        <a:bodyPr/>
        <a:lstStyle/>
        <a:p>
          <a:endParaRPr lang="en-US"/>
        </a:p>
      </dgm:t>
    </dgm:pt>
    <dgm:pt modelId="{7AEC04F8-D7F0-44EC-9E9B-5FD8AC839356}" type="pres">
      <dgm:prSet presAssocID="{9C9739F3-5AA2-4BFC-B52B-DF241AF58E46}" presName="linear" presStyleCnt="0">
        <dgm:presLayoutVars>
          <dgm:animLvl val="lvl"/>
          <dgm:resizeHandles val="exact"/>
        </dgm:presLayoutVars>
      </dgm:prSet>
      <dgm:spPr/>
      <dgm:t>
        <a:bodyPr/>
        <a:lstStyle/>
        <a:p>
          <a:endParaRPr lang="en-US"/>
        </a:p>
      </dgm:t>
    </dgm:pt>
    <dgm:pt modelId="{50EC43BD-41E2-4293-BE45-CD05EEFD0397}" type="pres">
      <dgm:prSet presAssocID="{35E8A9A2-3096-4D55-92B3-B79D6A4FA8B6}" presName="parentText" presStyleLbl="node1" presStyleIdx="0" presStyleCnt="6">
        <dgm:presLayoutVars>
          <dgm:chMax val="0"/>
          <dgm:bulletEnabled val="1"/>
        </dgm:presLayoutVars>
      </dgm:prSet>
      <dgm:spPr/>
      <dgm:t>
        <a:bodyPr/>
        <a:lstStyle/>
        <a:p>
          <a:endParaRPr lang="en-US"/>
        </a:p>
      </dgm:t>
    </dgm:pt>
    <dgm:pt modelId="{0421DC3E-66BF-459E-9EB3-DF8447C4A7B6}" type="pres">
      <dgm:prSet presAssocID="{007E5D07-3287-41F9-BF44-F4A43DD67FF9}" presName="spacer" presStyleCnt="0"/>
      <dgm:spPr/>
    </dgm:pt>
    <dgm:pt modelId="{8E3561BA-F7E9-466B-9DB8-B0492FBAA7D7}" type="pres">
      <dgm:prSet presAssocID="{D07B827A-85ED-4E59-A909-48466294E5F2}" presName="parentText" presStyleLbl="node1" presStyleIdx="1" presStyleCnt="6">
        <dgm:presLayoutVars>
          <dgm:chMax val="0"/>
          <dgm:bulletEnabled val="1"/>
        </dgm:presLayoutVars>
      </dgm:prSet>
      <dgm:spPr/>
      <dgm:t>
        <a:bodyPr/>
        <a:lstStyle/>
        <a:p>
          <a:endParaRPr lang="en-US"/>
        </a:p>
      </dgm:t>
    </dgm:pt>
    <dgm:pt modelId="{C956E8D3-A424-4AFB-91B9-EFBFE86ABDB9}" type="pres">
      <dgm:prSet presAssocID="{D07B827A-85ED-4E59-A909-48466294E5F2}" presName="childText" presStyleLbl="revTx" presStyleIdx="0" presStyleCnt="1">
        <dgm:presLayoutVars>
          <dgm:bulletEnabled val="1"/>
        </dgm:presLayoutVars>
      </dgm:prSet>
      <dgm:spPr/>
      <dgm:t>
        <a:bodyPr/>
        <a:lstStyle/>
        <a:p>
          <a:endParaRPr lang="en-US"/>
        </a:p>
      </dgm:t>
    </dgm:pt>
    <dgm:pt modelId="{6D548438-17F5-457A-9D07-A3FB45E52D10}" type="pres">
      <dgm:prSet presAssocID="{36D9C10B-D9BE-47CF-910F-0A14A759A4F3}" presName="parentText" presStyleLbl="node1" presStyleIdx="2" presStyleCnt="6">
        <dgm:presLayoutVars>
          <dgm:chMax val="0"/>
          <dgm:bulletEnabled val="1"/>
        </dgm:presLayoutVars>
      </dgm:prSet>
      <dgm:spPr/>
      <dgm:t>
        <a:bodyPr/>
        <a:lstStyle/>
        <a:p>
          <a:endParaRPr lang="en-US"/>
        </a:p>
      </dgm:t>
    </dgm:pt>
    <dgm:pt modelId="{564AD0D3-37D4-4609-A7DD-475658D194EE}" type="pres">
      <dgm:prSet presAssocID="{5D1856B0-2060-4B14-BBEC-6C092A899D3A}" presName="spacer" presStyleCnt="0"/>
      <dgm:spPr/>
    </dgm:pt>
    <dgm:pt modelId="{D2D790DA-1333-41A0-AF17-774CD6859C62}" type="pres">
      <dgm:prSet presAssocID="{E96733AA-DF94-405F-825E-62BCDAAD600C}" presName="parentText" presStyleLbl="node1" presStyleIdx="3" presStyleCnt="6">
        <dgm:presLayoutVars>
          <dgm:chMax val="0"/>
          <dgm:bulletEnabled val="1"/>
        </dgm:presLayoutVars>
      </dgm:prSet>
      <dgm:spPr/>
      <dgm:t>
        <a:bodyPr/>
        <a:lstStyle/>
        <a:p>
          <a:endParaRPr lang="en-US"/>
        </a:p>
      </dgm:t>
    </dgm:pt>
    <dgm:pt modelId="{69CA1047-9DE7-42A9-AE17-991A6993860D}" type="pres">
      <dgm:prSet presAssocID="{3EA456AA-D360-49D3-A737-B9AC2BDC4F13}" presName="spacer" presStyleCnt="0"/>
      <dgm:spPr/>
    </dgm:pt>
    <dgm:pt modelId="{705B2565-A239-4A52-A68B-0031E17D2E39}" type="pres">
      <dgm:prSet presAssocID="{2B166B07-5C02-4A8D-B3C7-019327FFCAF9}" presName="parentText" presStyleLbl="node1" presStyleIdx="4" presStyleCnt="6">
        <dgm:presLayoutVars>
          <dgm:chMax val="0"/>
          <dgm:bulletEnabled val="1"/>
        </dgm:presLayoutVars>
      </dgm:prSet>
      <dgm:spPr/>
      <dgm:t>
        <a:bodyPr/>
        <a:lstStyle/>
        <a:p>
          <a:endParaRPr lang="en-US"/>
        </a:p>
      </dgm:t>
    </dgm:pt>
    <dgm:pt modelId="{4DBCE10F-A5E7-4B5D-9D5F-3213759B0214}" type="pres">
      <dgm:prSet presAssocID="{77432DC2-C8FE-49B2-817D-657240E4206B}" presName="spacer" presStyleCnt="0"/>
      <dgm:spPr/>
    </dgm:pt>
    <dgm:pt modelId="{A692AB83-5D09-46CF-9918-942582C1D7B1}" type="pres">
      <dgm:prSet presAssocID="{83D16B34-05BB-4889-BBF4-F3BBD342787F}" presName="parentText" presStyleLbl="node1" presStyleIdx="5" presStyleCnt="6">
        <dgm:presLayoutVars>
          <dgm:chMax val="0"/>
          <dgm:bulletEnabled val="1"/>
        </dgm:presLayoutVars>
      </dgm:prSet>
      <dgm:spPr/>
      <dgm:t>
        <a:bodyPr/>
        <a:lstStyle/>
        <a:p>
          <a:endParaRPr lang="en-US"/>
        </a:p>
      </dgm:t>
    </dgm:pt>
  </dgm:ptLst>
  <dgm:cxnLst>
    <dgm:cxn modelId="{26D8DB51-E41F-47B8-8F36-9234B58816F9}" type="presOf" srcId="{2B166B07-5C02-4A8D-B3C7-019327FFCAF9}" destId="{705B2565-A239-4A52-A68B-0031E17D2E39}" srcOrd="0" destOrd="0" presId="urn:microsoft.com/office/officeart/2005/8/layout/vList2"/>
    <dgm:cxn modelId="{70A7DA23-10E0-4C66-A92D-1F913225BD85}" srcId="{9C9739F3-5AA2-4BFC-B52B-DF241AF58E46}" destId="{2B166B07-5C02-4A8D-B3C7-019327FFCAF9}" srcOrd="4" destOrd="0" parTransId="{623A2C0F-D497-4C5C-AF1A-9D17631DF12A}" sibTransId="{77432DC2-C8FE-49B2-817D-657240E4206B}"/>
    <dgm:cxn modelId="{F9232DBB-B46F-4D83-A02F-9FCA84DFAEAC}" type="presOf" srcId="{83D16B34-05BB-4889-BBF4-F3BBD342787F}" destId="{A692AB83-5D09-46CF-9918-942582C1D7B1}" srcOrd="0" destOrd="0" presId="urn:microsoft.com/office/officeart/2005/8/layout/vList2"/>
    <dgm:cxn modelId="{7E4E23FF-C124-43D0-86CB-DC0D72FE9D64}" type="presOf" srcId="{6F9D09A4-4BF6-4A2A-AFEB-11043FC08049}" destId="{C956E8D3-A424-4AFB-91B9-EFBFE86ABDB9}" srcOrd="0" destOrd="1" presId="urn:microsoft.com/office/officeart/2005/8/layout/vList2"/>
    <dgm:cxn modelId="{0A98A721-92B4-48FF-90A6-2043505D10DF}" srcId="{9C9739F3-5AA2-4BFC-B52B-DF241AF58E46}" destId="{E96733AA-DF94-405F-825E-62BCDAAD600C}" srcOrd="3" destOrd="0" parTransId="{528455F8-FB2E-4F8C-A803-F93543CAD9B3}" sibTransId="{3EA456AA-D360-49D3-A737-B9AC2BDC4F13}"/>
    <dgm:cxn modelId="{73AF24EA-C535-4D59-8F94-D3E8353F9358}" srcId="{D07B827A-85ED-4E59-A909-48466294E5F2}" destId="{EEE78D39-3789-46D0-A867-FB14DBD8BB41}" srcOrd="0" destOrd="0" parTransId="{AF700C5C-5DB4-411E-994E-63E894928376}" sibTransId="{2B5A0501-CFF7-4241-BCF6-5A223F10BC30}"/>
    <dgm:cxn modelId="{1346FC42-B202-4F23-9796-E6C23CF767E3}" type="presOf" srcId="{35E8A9A2-3096-4D55-92B3-B79D6A4FA8B6}" destId="{50EC43BD-41E2-4293-BE45-CD05EEFD0397}" srcOrd="0" destOrd="0" presId="urn:microsoft.com/office/officeart/2005/8/layout/vList2"/>
    <dgm:cxn modelId="{D4386490-4343-4970-99AF-3FBE265D0E19}" type="presOf" srcId="{E96733AA-DF94-405F-825E-62BCDAAD600C}" destId="{D2D790DA-1333-41A0-AF17-774CD6859C62}" srcOrd="0" destOrd="0" presId="urn:microsoft.com/office/officeart/2005/8/layout/vList2"/>
    <dgm:cxn modelId="{9D40DF3E-B400-41C3-9C98-D7EFBD1E0E63}" type="presOf" srcId="{EEE78D39-3789-46D0-A867-FB14DBD8BB41}" destId="{C956E8D3-A424-4AFB-91B9-EFBFE86ABDB9}" srcOrd="0" destOrd="0" presId="urn:microsoft.com/office/officeart/2005/8/layout/vList2"/>
    <dgm:cxn modelId="{FED5D6E3-CFA6-4993-B3A7-18BABD0566AF}" srcId="{9C9739F3-5AA2-4BFC-B52B-DF241AF58E46}" destId="{D07B827A-85ED-4E59-A909-48466294E5F2}" srcOrd="1" destOrd="0" parTransId="{DFBE7152-7525-451C-B66C-14DD04B34EFA}" sibTransId="{04550A1B-7E6C-4356-8C41-910E8C445A86}"/>
    <dgm:cxn modelId="{27FFE01D-91AA-4C21-BFD3-9529546C9AA7}" srcId="{9C9739F3-5AA2-4BFC-B52B-DF241AF58E46}" destId="{83D16B34-05BB-4889-BBF4-F3BBD342787F}" srcOrd="5" destOrd="0" parTransId="{9855AF5D-029C-4484-AD47-224C60BCEE8D}" sibTransId="{2C7AE21C-2D33-412C-93DC-8F7E112CAD5E}"/>
    <dgm:cxn modelId="{2C212C34-E1A8-477C-A313-DEE6CD1400A4}" type="presOf" srcId="{36D9C10B-D9BE-47CF-910F-0A14A759A4F3}" destId="{6D548438-17F5-457A-9D07-A3FB45E52D10}" srcOrd="0" destOrd="0" presId="urn:microsoft.com/office/officeart/2005/8/layout/vList2"/>
    <dgm:cxn modelId="{FB33BCBB-3D18-4803-B9D5-261E2E7CAAEF}" srcId="{9C9739F3-5AA2-4BFC-B52B-DF241AF58E46}" destId="{35E8A9A2-3096-4D55-92B3-B79D6A4FA8B6}" srcOrd="0" destOrd="0" parTransId="{D8852213-77E9-445C-84EB-AF552E4B4015}" sibTransId="{007E5D07-3287-41F9-BF44-F4A43DD67FF9}"/>
    <dgm:cxn modelId="{2B0F2CBF-36B9-44A1-B00F-5618866A1666}" srcId="{D07B827A-85ED-4E59-A909-48466294E5F2}" destId="{6F9D09A4-4BF6-4A2A-AFEB-11043FC08049}" srcOrd="1" destOrd="0" parTransId="{CD18F5CF-14EA-4191-9AF8-5711F1362896}" sibTransId="{62D744F4-7C3E-410F-A15C-7706B8F0AE6C}"/>
    <dgm:cxn modelId="{03B7BDB1-1A19-40FD-9A72-F6968CD01AA9}" type="presOf" srcId="{D07B827A-85ED-4E59-A909-48466294E5F2}" destId="{8E3561BA-F7E9-466B-9DB8-B0492FBAA7D7}" srcOrd="0" destOrd="0" presId="urn:microsoft.com/office/officeart/2005/8/layout/vList2"/>
    <dgm:cxn modelId="{CB5F38B3-3268-4508-93CD-320BC0E3757C}" srcId="{9C9739F3-5AA2-4BFC-B52B-DF241AF58E46}" destId="{36D9C10B-D9BE-47CF-910F-0A14A759A4F3}" srcOrd="2" destOrd="0" parTransId="{16F26092-3B57-4D0D-8EC5-9FC81950C757}" sibTransId="{5D1856B0-2060-4B14-BBEC-6C092A899D3A}"/>
    <dgm:cxn modelId="{69B0F008-F6A5-430C-ABC1-3AFD36B01DBD}" type="presOf" srcId="{9C9739F3-5AA2-4BFC-B52B-DF241AF58E46}" destId="{7AEC04F8-D7F0-44EC-9E9B-5FD8AC839356}" srcOrd="0" destOrd="0" presId="urn:microsoft.com/office/officeart/2005/8/layout/vList2"/>
    <dgm:cxn modelId="{C79AC6BF-7370-4D08-A224-96E3C0D33460}" type="presParOf" srcId="{7AEC04F8-D7F0-44EC-9E9B-5FD8AC839356}" destId="{50EC43BD-41E2-4293-BE45-CD05EEFD0397}" srcOrd="0" destOrd="0" presId="urn:microsoft.com/office/officeart/2005/8/layout/vList2"/>
    <dgm:cxn modelId="{6C56C38C-2D13-4B4E-8912-14EA25E9D69B}" type="presParOf" srcId="{7AEC04F8-D7F0-44EC-9E9B-5FD8AC839356}" destId="{0421DC3E-66BF-459E-9EB3-DF8447C4A7B6}" srcOrd="1" destOrd="0" presId="urn:microsoft.com/office/officeart/2005/8/layout/vList2"/>
    <dgm:cxn modelId="{AD8FC5F7-80FD-43E1-81F0-ECEABBD28CD0}" type="presParOf" srcId="{7AEC04F8-D7F0-44EC-9E9B-5FD8AC839356}" destId="{8E3561BA-F7E9-466B-9DB8-B0492FBAA7D7}" srcOrd="2" destOrd="0" presId="urn:microsoft.com/office/officeart/2005/8/layout/vList2"/>
    <dgm:cxn modelId="{481F6345-026D-4B34-9674-A967433DB195}" type="presParOf" srcId="{7AEC04F8-D7F0-44EC-9E9B-5FD8AC839356}" destId="{C956E8D3-A424-4AFB-91B9-EFBFE86ABDB9}" srcOrd="3" destOrd="0" presId="urn:microsoft.com/office/officeart/2005/8/layout/vList2"/>
    <dgm:cxn modelId="{0E417E21-73C2-4A96-AD8A-28FBFA6872BB}" type="presParOf" srcId="{7AEC04F8-D7F0-44EC-9E9B-5FD8AC839356}" destId="{6D548438-17F5-457A-9D07-A3FB45E52D10}" srcOrd="4" destOrd="0" presId="urn:microsoft.com/office/officeart/2005/8/layout/vList2"/>
    <dgm:cxn modelId="{579DFE5C-6019-49CC-832E-D1B06C068D56}" type="presParOf" srcId="{7AEC04F8-D7F0-44EC-9E9B-5FD8AC839356}" destId="{564AD0D3-37D4-4609-A7DD-475658D194EE}" srcOrd="5" destOrd="0" presId="urn:microsoft.com/office/officeart/2005/8/layout/vList2"/>
    <dgm:cxn modelId="{78CBC9E5-78C9-4B65-8B62-6AC801251FCE}" type="presParOf" srcId="{7AEC04F8-D7F0-44EC-9E9B-5FD8AC839356}" destId="{D2D790DA-1333-41A0-AF17-774CD6859C62}" srcOrd="6" destOrd="0" presId="urn:microsoft.com/office/officeart/2005/8/layout/vList2"/>
    <dgm:cxn modelId="{08516CF6-42F8-443A-A11D-A617646CE6E1}" type="presParOf" srcId="{7AEC04F8-D7F0-44EC-9E9B-5FD8AC839356}" destId="{69CA1047-9DE7-42A9-AE17-991A6993860D}" srcOrd="7" destOrd="0" presId="urn:microsoft.com/office/officeart/2005/8/layout/vList2"/>
    <dgm:cxn modelId="{1C08FEF7-E490-4867-B11C-C18B3AB702E3}" type="presParOf" srcId="{7AEC04F8-D7F0-44EC-9E9B-5FD8AC839356}" destId="{705B2565-A239-4A52-A68B-0031E17D2E39}" srcOrd="8" destOrd="0" presId="urn:microsoft.com/office/officeart/2005/8/layout/vList2"/>
    <dgm:cxn modelId="{E077428F-B60A-4177-8D7F-D6226F92CDF0}" type="presParOf" srcId="{7AEC04F8-D7F0-44EC-9E9B-5FD8AC839356}" destId="{4DBCE10F-A5E7-4B5D-9D5F-3213759B0214}" srcOrd="9" destOrd="0" presId="urn:microsoft.com/office/officeart/2005/8/layout/vList2"/>
    <dgm:cxn modelId="{3050646E-F7ED-40CE-AC7A-D3469A229FB6}" type="presParOf" srcId="{7AEC04F8-D7F0-44EC-9E9B-5FD8AC839356}" destId="{A692AB83-5D09-46CF-9918-942582C1D7B1}" srcOrd="10"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29FDF362-8A57-4DE7-B0AE-E48C4F5C82F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07FEA53-7CAA-442B-A40D-BC88A8E0447B}">
      <dgm:prSet/>
      <dgm:spPr/>
      <dgm:t>
        <a:bodyPr/>
        <a:lstStyle/>
        <a:p>
          <a:pPr rtl="0"/>
          <a:r>
            <a:rPr lang="en-US" dirty="0" smtClean="0"/>
            <a:t>an assessee is not allowed to receive an amount of Rs. 2,00,000 and above in aggregate from </a:t>
          </a:r>
          <a:endParaRPr lang="en-US" dirty="0"/>
        </a:p>
      </dgm:t>
    </dgm:pt>
    <dgm:pt modelId="{A96FC6C3-11CA-41D0-8228-1D213E882B86}" type="parTrans" cxnId="{5CFC3D82-3140-46E0-84B0-97B723B570BE}">
      <dgm:prSet/>
      <dgm:spPr/>
      <dgm:t>
        <a:bodyPr/>
        <a:lstStyle/>
        <a:p>
          <a:endParaRPr lang="en-US"/>
        </a:p>
      </dgm:t>
    </dgm:pt>
    <dgm:pt modelId="{5AB3B32B-FB09-402A-B1B5-527211403361}" type="sibTrans" cxnId="{5CFC3D82-3140-46E0-84B0-97B723B570BE}">
      <dgm:prSet/>
      <dgm:spPr/>
      <dgm:t>
        <a:bodyPr/>
        <a:lstStyle/>
        <a:p>
          <a:endParaRPr lang="en-US"/>
        </a:p>
      </dgm:t>
    </dgm:pt>
    <dgm:pt modelId="{F6CC9F56-EDDE-4032-A3A7-EA45800CC50A}">
      <dgm:prSet/>
      <dgm:spPr/>
      <dgm:t>
        <a:bodyPr/>
        <a:lstStyle/>
        <a:p>
          <a:pPr rtl="0"/>
          <a:r>
            <a:rPr lang="en-US" dirty="0" smtClean="0"/>
            <a:t>any person in a day or </a:t>
          </a:r>
          <a:endParaRPr lang="en-US" dirty="0"/>
        </a:p>
      </dgm:t>
    </dgm:pt>
    <dgm:pt modelId="{4199A261-10F1-4552-AA22-F5642914EA70}" type="parTrans" cxnId="{F46E3E5C-C3F3-435E-AF87-46563BC341D7}">
      <dgm:prSet/>
      <dgm:spPr/>
      <dgm:t>
        <a:bodyPr/>
        <a:lstStyle/>
        <a:p>
          <a:endParaRPr lang="en-US"/>
        </a:p>
      </dgm:t>
    </dgm:pt>
    <dgm:pt modelId="{3485EAA7-0C90-4CCF-9797-684E361375F4}" type="sibTrans" cxnId="{F46E3E5C-C3F3-435E-AF87-46563BC341D7}">
      <dgm:prSet/>
      <dgm:spPr/>
      <dgm:t>
        <a:bodyPr/>
        <a:lstStyle/>
        <a:p>
          <a:endParaRPr lang="en-US"/>
        </a:p>
      </dgm:t>
    </dgm:pt>
    <dgm:pt modelId="{DBED7F3E-FDB7-47A4-A62C-CD90139AC5D9}">
      <dgm:prSet/>
      <dgm:spPr/>
      <dgm:t>
        <a:bodyPr/>
        <a:lstStyle/>
        <a:p>
          <a:pPr rtl="0"/>
          <a:r>
            <a:rPr lang="en-US" dirty="0" smtClean="0"/>
            <a:t>in respect of a single transaction or </a:t>
          </a:r>
          <a:endParaRPr lang="en-US" dirty="0"/>
        </a:p>
      </dgm:t>
    </dgm:pt>
    <dgm:pt modelId="{03FC4390-DD7A-4F14-BC19-A78BA268BDED}" type="parTrans" cxnId="{DE479DF7-9057-4CB7-8E3F-DD887B5FDFA3}">
      <dgm:prSet/>
      <dgm:spPr/>
      <dgm:t>
        <a:bodyPr/>
        <a:lstStyle/>
        <a:p>
          <a:endParaRPr lang="en-US"/>
        </a:p>
      </dgm:t>
    </dgm:pt>
    <dgm:pt modelId="{C5E795E5-01ED-4353-B379-3A13B2AEC9C6}" type="sibTrans" cxnId="{DE479DF7-9057-4CB7-8E3F-DD887B5FDFA3}">
      <dgm:prSet/>
      <dgm:spPr/>
      <dgm:t>
        <a:bodyPr/>
        <a:lstStyle/>
        <a:p>
          <a:endParaRPr lang="en-US"/>
        </a:p>
      </dgm:t>
    </dgm:pt>
    <dgm:pt modelId="{D6653C29-E5DC-4545-B830-08C53371F35B}">
      <dgm:prSet/>
      <dgm:spPr/>
      <dgm:t>
        <a:bodyPr/>
        <a:lstStyle/>
        <a:p>
          <a:pPr rtl="0"/>
          <a:r>
            <a:rPr lang="en-US" dirty="0" smtClean="0"/>
            <a:t>in respect of transactions relating to one event or occasion from a person </a:t>
          </a:r>
          <a:endParaRPr lang="en-US" dirty="0"/>
        </a:p>
      </dgm:t>
    </dgm:pt>
    <dgm:pt modelId="{217F6EDC-EFD2-4157-AABA-26504ED9F1B6}" type="parTrans" cxnId="{EDC39F70-BF5E-4331-8234-F4B3C3131BD5}">
      <dgm:prSet/>
      <dgm:spPr/>
      <dgm:t>
        <a:bodyPr/>
        <a:lstStyle/>
        <a:p>
          <a:endParaRPr lang="en-US"/>
        </a:p>
      </dgm:t>
    </dgm:pt>
    <dgm:pt modelId="{556CB905-D54E-47F2-907F-795F72921797}" type="sibTrans" cxnId="{EDC39F70-BF5E-4331-8234-F4B3C3131BD5}">
      <dgm:prSet/>
      <dgm:spPr/>
      <dgm:t>
        <a:bodyPr/>
        <a:lstStyle/>
        <a:p>
          <a:endParaRPr lang="en-US"/>
        </a:p>
      </dgm:t>
    </dgm:pt>
    <dgm:pt modelId="{A84D68BA-1F15-4450-80DC-64A15D13C704}">
      <dgm:prSet/>
      <dgm:spPr/>
      <dgm:t>
        <a:bodyPr/>
        <a:lstStyle/>
        <a:p>
          <a:pPr rtl="0"/>
          <a:r>
            <a:rPr lang="en-US" dirty="0" smtClean="0"/>
            <a:t>otherwise than by a </a:t>
          </a:r>
          <a:r>
            <a:rPr lang="en-US" dirty="0" err="1" smtClean="0"/>
            <a:t>cheque</a:t>
          </a:r>
          <a:r>
            <a:rPr lang="en-US" dirty="0" smtClean="0"/>
            <a:t> or bank draft or use of ECS through a bank account. </a:t>
          </a:r>
          <a:endParaRPr lang="en-US" dirty="0"/>
        </a:p>
      </dgm:t>
    </dgm:pt>
    <dgm:pt modelId="{2BBFF757-C70E-4B85-86CB-5CFD77FDB108}" type="parTrans" cxnId="{CE43DE9E-E902-4574-BD23-09199D6E225D}">
      <dgm:prSet/>
      <dgm:spPr/>
      <dgm:t>
        <a:bodyPr/>
        <a:lstStyle/>
        <a:p>
          <a:endParaRPr lang="en-US"/>
        </a:p>
      </dgm:t>
    </dgm:pt>
    <dgm:pt modelId="{4381F14F-2721-4EA9-B762-C64B8611899B}" type="sibTrans" cxnId="{CE43DE9E-E902-4574-BD23-09199D6E225D}">
      <dgm:prSet/>
      <dgm:spPr/>
      <dgm:t>
        <a:bodyPr/>
        <a:lstStyle/>
        <a:p>
          <a:endParaRPr lang="en-US"/>
        </a:p>
      </dgm:t>
    </dgm:pt>
    <dgm:pt modelId="{D60020B1-3E99-464C-AD15-EDBA768E5791}">
      <dgm:prSet/>
      <dgm:spPr/>
      <dgm:t>
        <a:bodyPr/>
        <a:lstStyle/>
        <a:p>
          <a:pPr rtl="0"/>
          <a:r>
            <a:rPr lang="en-US" dirty="0" smtClean="0"/>
            <a:t>After the existing sub clause (b) in clause 31, several new sub clauses have been inserted and these lay down the various details required to be disclosed:</a:t>
          </a:r>
          <a:endParaRPr lang="en-US" dirty="0"/>
        </a:p>
      </dgm:t>
    </dgm:pt>
    <dgm:pt modelId="{B05734DC-F359-4757-85A3-9EE8E6B83EEA}" type="parTrans" cxnId="{9CADC5B2-3925-4853-BC0E-9DA44E86B43E}">
      <dgm:prSet/>
      <dgm:spPr/>
      <dgm:t>
        <a:bodyPr/>
        <a:lstStyle/>
        <a:p>
          <a:endParaRPr lang="en-US"/>
        </a:p>
      </dgm:t>
    </dgm:pt>
    <dgm:pt modelId="{FBC477F5-1279-4E0A-A5BA-E9A1FD987484}" type="sibTrans" cxnId="{9CADC5B2-3925-4853-BC0E-9DA44E86B43E}">
      <dgm:prSet/>
      <dgm:spPr/>
      <dgm:t>
        <a:bodyPr/>
        <a:lstStyle/>
        <a:p>
          <a:endParaRPr lang="en-US"/>
        </a:p>
      </dgm:t>
    </dgm:pt>
    <dgm:pt modelId="{AEDBF2EA-5058-4620-B64A-6C0FAB2CE0ED}">
      <dgm:prSet/>
      <dgm:spPr/>
      <dgm:t>
        <a:bodyPr/>
        <a:lstStyle/>
        <a:p>
          <a:pPr rtl="0"/>
          <a:r>
            <a:rPr lang="en-US" dirty="0" smtClean="0"/>
            <a:t>Automatic Penalties </a:t>
          </a:r>
          <a:endParaRPr lang="en-US" dirty="0"/>
        </a:p>
      </dgm:t>
    </dgm:pt>
    <dgm:pt modelId="{E9891133-2983-4673-838F-104C1BB28B2E}" type="parTrans" cxnId="{93BEE09A-90D5-4DEA-A6F1-515852A157F4}">
      <dgm:prSet/>
      <dgm:spPr/>
    </dgm:pt>
    <dgm:pt modelId="{1BF882AB-31AE-4610-9C77-5A7B10C0F0EB}" type="sibTrans" cxnId="{93BEE09A-90D5-4DEA-A6F1-515852A157F4}">
      <dgm:prSet/>
      <dgm:spPr/>
    </dgm:pt>
    <dgm:pt modelId="{272E201F-E5D6-4F48-BCF2-664C2423F6E4}" type="pres">
      <dgm:prSet presAssocID="{29FDF362-8A57-4DE7-B0AE-E48C4F5C82F8}" presName="linear" presStyleCnt="0">
        <dgm:presLayoutVars>
          <dgm:animLvl val="lvl"/>
          <dgm:resizeHandles val="exact"/>
        </dgm:presLayoutVars>
      </dgm:prSet>
      <dgm:spPr/>
      <dgm:t>
        <a:bodyPr/>
        <a:lstStyle/>
        <a:p>
          <a:endParaRPr lang="en-US"/>
        </a:p>
      </dgm:t>
    </dgm:pt>
    <dgm:pt modelId="{C04933B3-7490-42D8-8637-B4BC345D0241}" type="pres">
      <dgm:prSet presAssocID="{507FEA53-7CAA-442B-A40D-BC88A8E0447B}" presName="parentText" presStyleLbl="node1" presStyleIdx="0" presStyleCnt="3">
        <dgm:presLayoutVars>
          <dgm:chMax val="0"/>
          <dgm:bulletEnabled val="1"/>
        </dgm:presLayoutVars>
      </dgm:prSet>
      <dgm:spPr/>
      <dgm:t>
        <a:bodyPr/>
        <a:lstStyle/>
        <a:p>
          <a:endParaRPr lang="en-US"/>
        </a:p>
      </dgm:t>
    </dgm:pt>
    <dgm:pt modelId="{555B0F10-B5B6-4B73-8B8A-A06CDD0E89B0}" type="pres">
      <dgm:prSet presAssocID="{507FEA53-7CAA-442B-A40D-BC88A8E0447B}" presName="childText" presStyleLbl="revTx" presStyleIdx="0" presStyleCnt="2">
        <dgm:presLayoutVars>
          <dgm:bulletEnabled val="1"/>
        </dgm:presLayoutVars>
      </dgm:prSet>
      <dgm:spPr/>
      <dgm:t>
        <a:bodyPr/>
        <a:lstStyle/>
        <a:p>
          <a:endParaRPr lang="en-US"/>
        </a:p>
      </dgm:t>
    </dgm:pt>
    <dgm:pt modelId="{179E871D-54B0-4D2E-B8CB-6D3CA56B945A}" type="pres">
      <dgm:prSet presAssocID="{A84D68BA-1F15-4450-80DC-64A15D13C704}" presName="parentText" presStyleLbl="node1" presStyleIdx="1" presStyleCnt="3">
        <dgm:presLayoutVars>
          <dgm:chMax val="0"/>
          <dgm:bulletEnabled val="1"/>
        </dgm:presLayoutVars>
      </dgm:prSet>
      <dgm:spPr/>
      <dgm:t>
        <a:bodyPr/>
        <a:lstStyle/>
        <a:p>
          <a:endParaRPr lang="en-US"/>
        </a:p>
      </dgm:t>
    </dgm:pt>
    <dgm:pt modelId="{70CF4789-6A2F-48A8-85F2-4705EC219517}" type="pres">
      <dgm:prSet presAssocID="{4381F14F-2721-4EA9-B762-C64B8611899B}" presName="spacer" presStyleCnt="0"/>
      <dgm:spPr/>
    </dgm:pt>
    <dgm:pt modelId="{962A37AC-29E4-4F2D-A0FF-00397DA55862}" type="pres">
      <dgm:prSet presAssocID="{D60020B1-3E99-464C-AD15-EDBA768E5791}" presName="parentText" presStyleLbl="node1" presStyleIdx="2" presStyleCnt="3">
        <dgm:presLayoutVars>
          <dgm:chMax val="0"/>
          <dgm:bulletEnabled val="1"/>
        </dgm:presLayoutVars>
      </dgm:prSet>
      <dgm:spPr/>
      <dgm:t>
        <a:bodyPr/>
        <a:lstStyle/>
        <a:p>
          <a:endParaRPr lang="en-US"/>
        </a:p>
      </dgm:t>
    </dgm:pt>
    <dgm:pt modelId="{C1E7CB9D-1C49-47F9-B672-E164C6162BCF}" type="pres">
      <dgm:prSet presAssocID="{D60020B1-3E99-464C-AD15-EDBA768E5791}" presName="childText" presStyleLbl="revTx" presStyleIdx="1" presStyleCnt="2">
        <dgm:presLayoutVars>
          <dgm:bulletEnabled val="1"/>
        </dgm:presLayoutVars>
      </dgm:prSet>
      <dgm:spPr/>
      <dgm:t>
        <a:bodyPr/>
        <a:lstStyle/>
        <a:p>
          <a:endParaRPr lang="en-US"/>
        </a:p>
      </dgm:t>
    </dgm:pt>
  </dgm:ptLst>
  <dgm:cxnLst>
    <dgm:cxn modelId="{E9D2B458-68E9-4175-A309-7569C3F24020}" type="presOf" srcId="{AEDBF2EA-5058-4620-B64A-6C0FAB2CE0ED}" destId="{C1E7CB9D-1C49-47F9-B672-E164C6162BCF}" srcOrd="0" destOrd="0" presId="urn:microsoft.com/office/officeart/2005/8/layout/vList2"/>
    <dgm:cxn modelId="{FB97433D-A24C-4CE3-AB45-868D6FE0F3CB}" type="presOf" srcId="{F6CC9F56-EDDE-4032-A3A7-EA45800CC50A}" destId="{555B0F10-B5B6-4B73-8B8A-A06CDD0E89B0}" srcOrd="0" destOrd="0" presId="urn:microsoft.com/office/officeart/2005/8/layout/vList2"/>
    <dgm:cxn modelId="{EDC39F70-BF5E-4331-8234-F4B3C3131BD5}" srcId="{507FEA53-7CAA-442B-A40D-BC88A8E0447B}" destId="{D6653C29-E5DC-4545-B830-08C53371F35B}" srcOrd="2" destOrd="0" parTransId="{217F6EDC-EFD2-4157-AABA-26504ED9F1B6}" sibTransId="{556CB905-D54E-47F2-907F-795F72921797}"/>
    <dgm:cxn modelId="{5CFC3D82-3140-46E0-84B0-97B723B570BE}" srcId="{29FDF362-8A57-4DE7-B0AE-E48C4F5C82F8}" destId="{507FEA53-7CAA-442B-A40D-BC88A8E0447B}" srcOrd="0" destOrd="0" parTransId="{A96FC6C3-11CA-41D0-8228-1D213E882B86}" sibTransId="{5AB3B32B-FB09-402A-B1B5-527211403361}"/>
    <dgm:cxn modelId="{A12AAC1F-DB3D-407C-9E9F-F99D6AF45587}" type="presOf" srcId="{D6653C29-E5DC-4545-B830-08C53371F35B}" destId="{555B0F10-B5B6-4B73-8B8A-A06CDD0E89B0}" srcOrd="0" destOrd="2" presId="urn:microsoft.com/office/officeart/2005/8/layout/vList2"/>
    <dgm:cxn modelId="{9CADC5B2-3925-4853-BC0E-9DA44E86B43E}" srcId="{29FDF362-8A57-4DE7-B0AE-E48C4F5C82F8}" destId="{D60020B1-3E99-464C-AD15-EDBA768E5791}" srcOrd="2" destOrd="0" parTransId="{B05734DC-F359-4757-85A3-9EE8E6B83EEA}" sibTransId="{FBC477F5-1279-4E0A-A5BA-E9A1FD987484}"/>
    <dgm:cxn modelId="{A130E18F-0B3D-47B1-8B05-F9DC82468CB3}" type="presOf" srcId="{A84D68BA-1F15-4450-80DC-64A15D13C704}" destId="{179E871D-54B0-4D2E-B8CB-6D3CA56B945A}" srcOrd="0" destOrd="0" presId="urn:microsoft.com/office/officeart/2005/8/layout/vList2"/>
    <dgm:cxn modelId="{5628898A-D965-444D-BAD2-845934D0D45E}" type="presOf" srcId="{DBED7F3E-FDB7-47A4-A62C-CD90139AC5D9}" destId="{555B0F10-B5B6-4B73-8B8A-A06CDD0E89B0}" srcOrd="0" destOrd="1" presId="urn:microsoft.com/office/officeart/2005/8/layout/vList2"/>
    <dgm:cxn modelId="{F46E3E5C-C3F3-435E-AF87-46563BC341D7}" srcId="{507FEA53-7CAA-442B-A40D-BC88A8E0447B}" destId="{F6CC9F56-EDDE-4032-A3A7-EA45800CC50A}" srcOrd="0" destOrd="0" parTransId="{4199A261-10F1-4552-AA22-F5642914EA70}" sibTransId="{3485EAA7-0C90-4CCF-9797-684E361375F4}"/>
    <dgm:cxn modelId="{DE479DF7-9057-4CB7-8E3F-DD887B5FDFA3}" srcId="{507FEA53-7CAA-442B-A40D-BC88A8E0447B}" destId="{DBED7F3E-FDB7-47A4-A62C-CD90139AC5D9}" srcOrd="1" destOrd="0" parTransId="{03FC4390-DD7A-4F14-BC19-A78BA268BDED}" sibTransId="{C5E795E5-01ED-4353-B379-3A13B2AEC9C6}"/>
    <dgm:cxn modelId="{8BF6E665-966D-4108-B0A6-7B45F3483DDD}" type="presOf" srcId="{29FDF362-8A57-4DE7-B0AE-E48C4F5C82F8}" destId="{272E201F-E5D6-4F48-BCF2-664C2423F6E4}" srcOrd="0" destOrd="0" presId="urn:microsoft.com/office/officeart/2005/8/layout/vList2"/>
    <dgm:cxn modelId="{93BEE09A-90D5-4DEA-A6F1-515852A157F4}" srcId="{D60020B1-3E99-464C-AD15-EDBA768E5791}" destId="{AEDBF2EA-5058-4620-B64A-6C0FAB2CE0ED}" srcOrd="0" destOrd="0" parTransId="{E9891133-2983-4673-838F-104C1BB28B2E}" sibTransId="{1BF882AB-31AE-4610-9C77-5A7B10C0F0EB}"/>
    <dgm:cxn modelId="{CE43DE9E-E902-4574-BD23-09199D6E225D}" srcId="{29FDF362-8A57-4DE7-B0AE-E48C4F5C82F8}" destId="{A84D68BA-1F15-4450-80DC-64A15D13C704}" srcOrd="1" destOrd="0" parTransId="{2BBFF757-C70E-4B85-86CB-5CFD77FDB108}" sibTransId="{4381F14F-2721-4EA9-B762-C64B8611899B}"/>
    <dgm:cxn modelId="{7ED06EA7-2FFC-4BC8-B847-F8AFCB53AB91}" type="presOf" srcId="{507FEA53-7CAA-442B-A40D-BC88A8E0447B}" destId="{C04933B3-7490-42D8-8637-B4BC345D0241}" srcOrd="0" destOrd="0" presId="urn:microsoft.com/office/officeart/2005/8/layout/vList2"/>
    <dgm:cxn modelId="{22A2E2A5-ADE8-43E4-ACF5-640D60286AB8}" type="presOf" srcId="{D60020B1-3E99-464C-AD15-EDBA768E5791}" destId="{962A37AC-29E4-4F2D-A0FF-00397DA55862}" srcOrd="0" destOrd="0" presId="urn:microsoft.com/office/officeart/2005/8/layout/vList2"/>
    <dgm:cxn modelId="{6490417E-56DB-46BC-B284-CDB74FC214B2}" type="presParOf" srcId="{272E201F-E5D6-4F48-BCF2-664C2423F6E4}" destId="{C04933B3-7490-42D8-8637-B4BC345D0241}" srcOrd="0" destOrd="0" presId="urn:microsoft.com/office/officeart/2005/8/layout/vList2"/>
    <dgm:cxn modelId="{DCB3E378-C05A-4AD3-8979-C88F687BC940}" type="presParOf" srcId="{272E201F-E5D6-4F48-BCF2-664C2423F6E4}" destId="{555B0F10-B5B6-4B73-8B8A-A06CDD0E89B0}" srcOrd="1" destOrd="0" presId="urn:microsoft.com/office/officeart/2005/8/layout/vList2"/>
    <dgm:cxn modelId="{8009E07A-DCC5-410F-81D0-4F179B5943C4}" type="presParOf" srcId="{272E201F-E5D6-4F48-BCF2-664C2423F6E4}" destId="{179E871D-54B0-4D2E-B8CB-6D3CA56B945A}" srcOrd="2" destOrd="0" presId="urn:microsoft.com/office/officeart/2005/8/layout/vList2"/>
    <dgm:cxn modelId="{EA2ED021-E664-47BF-B5C5-0D53F0A9E640}" type="presParOf" srcId="{272E201F-E5D6-4F48-BCF2-664C2423F6E4}" destId="{70CF4789-6A2F-48A8-85F2-4705EC219517}" srcOrd="3" destOrd="0" presId="urn:microsoft.com/office/officeart/2005/8/layout/vList2"/>
    <dgm:cxn modelId="{90020FD1-7856-46FB-9B7B-0198936F94E7}" type="presParOf" srcId="{272E201F-E5D6-4F48-BCF2-664C2423F6E4}" destId="{962A37AC-29E4-4F2D-A0FF-00397DA55862}" srcOrd="4" destOrd="0" presId="urn:microsoft.com/office/officeart/2005/8/layout/vList2"/>
    <dgm:cxn modelId="{014FE9B6-3402-4BB9-9549-606207FC332A}" type="presParOf" srcId="{272E201F-E5D6-4F48-BCF2-664C2423F6E4}" destId="{C1E7CB9D-1C49-47F9-B672-E164C6162BCF}" srcOrd="5"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F46A45A1-66FC-4768-B4A5-C8C3237659BB}"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63D8BA6-50B9-4B7A-AD29-CAEAA22C41B3}">
      <dgm:prSet/>
      <dgm:spPr/>
      <dgm:t>
        <a:bodyPr/>
        <a:lstStyle/>
        <a:p>
          <a:pPr rtl="0"/>
          <a:r>
            <a:rPr lang="en-US" dirty="0" err="1" smtClean="0"/>
            <a:t>i</a:t>
          </a:r>
          <a:r>
            <a:rPr lang="en-US" dirty="0" smtClean="0"/>
            <a:t>. Name, address, Permanent Account Number of the payer,</a:t>
          </a:r>
          <a:endParaRPr lang="en-US" dirty="0"/>
        </a:p>
      </dgm:t>
    </dgm:pt>
    <dgm:pt modelId="{3293CEC4-184D-43D2-B594-AE8459E7511D}" type="parTrans" cxnId="{F52BCA6F-F6F4-4F90-9A0E-BD11E56BD4F5}">
      <dgm:prSet/>
      <dgm:spPr/>
      <dgm:t>
        <a:bodyPr/>
        <a:lstStyle/>
        <a:p>
          <a:endParaRPr lang="en-US"/>
        </a:p>
      </dgm:t>
    </dgm:pt>
    <dgm:pt modelId="{4495E2A0-0279-453D-A473-FCEC4755FC81}" type="sibTrans" cxnId="{F52BCA6F-F6F4-4F90-9A0E-BD11E56BD4F5}">
      <dgm:prSet/>
      <dgm:spPr/>
      <dgm:t>
        <a:bodyPr/>
        <a:lstStyle/>
        <a:p>
          <a:endParaRPr lang="en-US"/>
        </a:p>
      </dgm:t>
    </dgm:pt>
    <dgm:pt modelId="{8351B848-CBA6-40B8-A7AF-D051CAEA75E9}">
      <dgm:prSet/>
      <dgm:spPr/>
      <dgm:t>
        <a:bodyPr/>
        <a:lstStyle/>
        <a:p>
          <a:pPr rtl="0"/>
          <a:r>
            <a:rPr lang="en-US" dirty="0" smtClean="0"/>
            <a:t>ii. Nature of transaction</a:t>
          </a:r>
          <a:endParaRPr lang="en-US" dirty="0"/>
        </a:p>
      </dgm:t>
    </dgm:pt>
    <dgm:pt modelId="{BDED7072-AF63-4064-A5BB-A8B5AB6C8083}" type="parTrans" cxnId="{DA3D2BC7-5869-43AC-93EF-08242C3A362D}">
      <dgm:prSet/>
      <dgm:spPr/>
      <dgm:t>
        <a:bodyPr/>
        <a:lstStyle/>
        <a:p>
          <a:endParaRPr lang="en-US"/>
        </a:p>
      </dgm:t>
    </dgm:pt>
    <dgm:pt modelId="{EA7AF5E9-A451-4E69-8D74-D4ADD28A10B7}" type="sibTrans" cxnId="{DA3D2BC7-5869-43AC-93EF-08242C3A362D}">
      <dgm:prSet/>
      <dgm:spPr/>
      <dgm:t>
        <a:bodyPr/>
        <a:lstStyle/>
        <a:p>
          <a:endParaRPr lang="en-US"/>
        </a:p>
      </dgm:t>
    </dgm:pt>
    <dgm:pt modelId="{D0F02BF3-61E2-405F-9C4C-B0529CD5471B}">
      <dgm:prSet/>
      <dgm:spPr/>
      <dgm:t>
        <a:bodyPr/>
        <a:lstStyle/>
        <a:p>
          <a:pPr rtl="0"/>
          <a:r>
            <a:rPr lang="en-US" dirty="0" smtClean="0"/>
            <a:t>iii. Amount of receipt.</a:t>
          </a:r>
          <a:endParaRPr lang="en-US" dirty="0"/>
        </a:p>
      </dgm:t>
    </dgm:pt>
    <dgm:pt modelId="{113DCD09-44ED-4612-8841-784D560E1C43}" type="parTrans" cxnId="{9B58FA72-C687-431E-BA26-0A3E408F0C0C}">
      <dgm:prSet/>
      <dgm:spPr/>
      <dgm:t>
        <a:bodyPr/>
        <a:lstStyle/>
        <a:p>
          <a:endParaRPr lang="en-US"/>
        </a:p>
      </dgm:t>
    </dgm:pt>
    <dgm:pt modelId="{4CAFBCCC-7699-4874-8550-4F30A824487A}" type="sibTrans" cxnId="{9B58FA72-C687-431E-BA26-0A3E408F0C0C}">
      <dgm:prSet/>
      <dgm:spPr/>
      <dgm:t>
        <a:bodyPr/>
        <a:lstStyle/>
        <a:p>
          <a:endParaRPr lang="en-US"/>
        </a:p>
      </dgm:t>
    </dgm:pt>
    <dgm:pt modelId="{CFE19DA6-A6BC-43B6-A7CA-BE792F47D300}">
      <dgm:prSet/>
      <dgm:spPr/>
      <dgm:t>
        <a:bodyPr/>
        <a:lstStyle/>
        <a:p>
          <a:pPr rtl="0"/>
          <a:r>
            <a:rPr lang="en-US" dirty="0" smtClean="0"/>
            <a:t>iv. Date of receipt.</a:t>
          </a:r>
          <a:endParaRPr lang="en-US" dirty="0"/>
        </a:p>
      </dgm:t>
    </dgm:pt>
    <dgm:pt modelId="{469DB373-FCF2-44A1-929B-1426A58B9FA3}" type="parTrans" cxnId="{4EA0313C-7193-4A28-A264-8241AF5962E4}">
      <dgm:prSet/>
      <dgm:spPr/>
      <dgm:t>
        <a:bodyPr/>
        <a:lstStyle/>
        <a:p>
          <a:endParaRPr lang="en-US"/>
        </a:p>
      </dgm:t>
    </dgm:pt>
    <dgm:pt modelId="{F3BAA72D-A6D3-461D-94CC-AA1A53FD5C3A}" type="sibTrans" cxnId="{4EA0313C-7193-4A28-A264-8241AF5962E4}">
      <dgm:prSet/>
      <dgm:spPr/>
      <dgm:t>
        <a:bodyPr/>
        <a:lstStyle/>
        <a:p>
          <a:endParaRPr lang="en-US"/>
        </a:p>
      </dgm:t>
    </dgm:pt>
    <dgm:pt modelId="{06657AA4-7842-4EC1-8AE3-38B2A0B81B80}" type="pres">
      <dgm:prSet presAssocID="{F46A45A1-66FC-4768-B4A5-C8C3237659BB}" presName="linear" presStyleCnt="0">
        <dgm:presLayoutVars>
          <dgm:dir/>
          <dgm:animLvl val="lvl"/>
          <dgm:resizeHandles val="exact"/>
        </dgm:presLayoutVars>
      </dgm:prSet>
      <dgm:spPr/>
      <dgm:t>
        <a:bodyPr/>
        <a:lstStyle/>
        <a:p>
          <a:endParaRPr lang="en-US"/>
        </a:p>
      </dgm:t>
    </dgm:pt>
    <dgm:pt modelId="{E0EC616D-3B1F-47E3-85FD-FE8025623409}" type="pres">
      <dgm:prSet presAssocID="{163D8BA6-50B9-4B7A-AD29-CAEAA22C41B3}" presName="parentLin" presStyleCnt="0"/>
      <dgm:spPr/>
    </dgm:pt>
    <dgm:pt modelId="{714246A3-8127-4503-88A2-DDB2BEBE39D1}" type="pres">
      <dgm:prSet presAssocID="{163D8BA6-50B9-4B7A-AD29-CAEAA22C41B3}" presName="parentLeftMargin" presStyleLbl="node1" presStyleIdx="0" presStyleCnt="4"/>
      <dgm:spPr/>
      <dgm:t>
        <a:bodyPr/>
        <a:lstStyle/>
        <a:p>
          <a:endParaRPr lang="en-US"/>
        </a:p>
      </dgm:t>
    </dgm:pt>
    <dgm:pt modelId="{587521AD-786D-4AE5-8E2C-757981780A1C}" type="pres">
      <dgm:prSet presAssocID="{163D8BA6-50B9-4B7A-AD29-CAEAA22C41B3}" presName="parentText" presStyleLbl="node1" presStyleIdx="0" presStyleCnt="4">
        <dgm:presLayoutVars>
          <dgm:chMax val="0"/>
          <dgm:bulletEnabled val="1"/>
        </dgm:presLayoutVars>
      </dgm:prSet>
      <dgm:spPr/>
      <dgm:t>
        <a:bodyPr/>
        <a:lstStyle/>
        <a:p>
          <a:endParaRPr lang="en-US"/>
        </a:p>
      </dgm:t>
    </dgm:pt>
    <dgm:pt modelId="{E090D824-98F2-4C8C-80F6-6E5F186A65FA}" type="pres">
      <dgm:prSet presAssocID="{163D8BA6-50B9-4B7A-AD29-CAEAA22C41B3}" presName="negativeSpace" presStyleCnt="0"/>
      <dgm:spPr/>
    </dgm:pt>
    <dgm:pt modelId="{DB815026-9FB0-4989-9C3E-DCFEBD1D94D7}" type="pres">
      <dgm:prSet presAssocID="{163D8BA6-50B9-4B7A-AD29-CAEAA22C41B3}" presName="childText" presStyleLbl="conFgAcc1" presStyleIdx="0" presStyleCnt="4">
        <dgm:presLayoutVars>
          <dgm:bulletEnabled val="1"/>
        </dgm:presLayoutVars>
      </dgm:prSet>
      <dgm:spPr/>
    </dgm:pt>
    <dgm:pt modelId="{FE8D4E59-D018-4520-9567-CD2F6BC60281}" type="pres">
      <dgm:prSet presAssocID="{4495E2A0-0279-453D-A473-FCEC4755FC81}" presName="spaceBetweenRectangles" presStyleCnt="0"/>
      <dgm:spPr/>
    </dgm:pt>
    <dgm:pt modelId="{63E53FBB-045A-495F-9C04-D4BF20DE01D2}" type="pres">
      <dgm:prSet presAssocID="{8351B848-CBA6-40B8-A7AF-D051CAEA75E9}" presName="parentLin" presStyleCnt="0"/>
      <dgm:spPr/>
    </dgm:pt>
    <dgm:pt modelId="{7F10D006-D5AA-4AB6-A460-F6DB6523365F}" type="pres">
      <dgm:prSet presAssocID="{8351B848-CBA6-40B8-A7AF-D051CAEA75E9}" presName="parentLeftMargin" presStyleLbl="node1" presStyleIdx="0" presStyleCnt="4"/>
      <dgm:spPr/>
      <dgm:t>
        <a:bodyPr/>
        <a:lstStyle/>
        <a:p>
          <a:endParaRPr lang="en-US"/>
        </a:p>
      </dgm:t>
    </dgm:pt>
    <dgm:pt modelId="{C941CFB5-62C4-4E7E-8D36-321D4D72C722}" type="pres">
      <dgm:prSet presAssocID="{8351B848-CBA6-40B8-A7AF-D051CAEA75E9}" presName="parentText" presStyleLbl="node1" presStyleIdx="1" presStyleCnt="4">
        <dgm:presLayoutVars>
          <dgm:chMax val="0"/>
          <dgm:bulletEnabled val="1"/>
        </dgm:presLayoutVars>
      </dgm:prSet>
      <dgm:spPr/>
      <dgm:t>
        <a:bodyPr/>
        <a:lstStyle/>
        <a:p>
          <a:endParaRPr lang="en-US"/>
        </a:p>
      </dgm:t>
    </dgm:pt>
    <dgm:pt modelId="{CBB7AA45-5B01-471C-888E-F95115B0BF11}" type="pres">
      <dgm:prSet presAssocID="{8351B848-CBA6-40B8-A7AF-D051CAEA75E9}" presName="negativeSpace" presStyleCnt="0"/>
      <dgm:spPr/>
    </dgm:pt>
    <dgm:pt modelId="{72506BBE-50B1-4587-BDF8-6100BF2D6402}" type="pres">
      <dgm:prSet presAssocID="{8351B848-CBA6-40B8-A7AF-D051CAEA75E9}" presName="childText" presStyleLbl="conFgAcc1" presStyleIdx="1" presStyleCnt="4">
        <dgm:presLayoutVars>
          <dgm:bulletEnabled val="1"/>
        </dgm:presLayoutVars>
      </dgm:prSet>
      <dgm:spPr/>
    </dgm:pt>
    <dgm:pt modelId="{71E0ACFD-C595-4486-AEA3-D211A5AE696C}" type="pres">
      <dgm:prSet presAssocID="{EA7AF5E9-A451-4E69-8D74-D4ADD28A10B7}" presName="spaceBetweenRectangles" presStyleCnt="0"/>
      <dgm:spPr/>
    </dgm:pt>
    <dgm:pt modelId="{A5258D06-8F6B-4BF7-A1FF-352BDFB1E5C8}" type="pres">
      <dgm:prSet presAssocID="{D0F02BF3-61E2-405F-9C4C-B0529CD5471B}" presName="parentLin" presStyleCnt="0"/>
      <dgm:spPr/>
    </dgm:pt>
    <dgm:pt modelId="{E7F49FDC-D6A4-47E0-911A-8E0F34281979}" type="pres">
      <dgm:prSet presAssocID="{D0F02BF3-61E2-405F-9C4C-B0529CD5471B}" presName="parentLeftMargin" presStyleLbl="node1" presStyleIdx="1" presStyleCnt="4"/>
      <dgm:spPr/>
      <dgm:t>
        <a:bodyPr/>
        <a:lstStyle/>
        <a:p>
          <a:endParaRPr lang="en-US"/>
        </a:p>
      </dgm:t>
    </dgm:pt>
    <dgm:pt modelId="{6330BF88-A03B-469F-9D22-C8868D4F3693}" type="pres">
      <dgm:prSet presAssocID="{D0F02BF3-61E2-405F-9C4C-B0529CD5471B}" presName="parentText" presStyleLbl="node1" presStyleIdx="2" presStyleCnt="4">
        <dgm:presLayoutVars>
          <dgm:chMax val="0"/>
          <dgm:bulletEnabled val="1"/>
        </dgm:presLayoutVars>
      </dgm:prSet>
      <dgm:spPr/>
      <dgm:t>
        <a:bodyPr/>
        <a:lstStyle/>
        <a:p>
          <a:endParaRPr lang="en-US"/>
        </a:p>
      </dgm:t>
    </dgm:pt>
    <dgm:pt modelId="{E0E25882-451C-4F6B-9526-734B5F384119}" type="pres">
      <dgm:prSet presAssocID="{D0F02BF3-61E2-405F-9C4C-B0529CD5471B}" presName="negativeSpace" presStyleCnt="0"/>
      <dgm:spPr/>
    </dgm:pt>
    <dgm:pt modelId="{BC85E409-E15D-4870-9D79-60BE98623467}" type="pres">
      <dgm:prSet presAssocID="{D0F02BF3-61E2-405F-9C4C-B0529CD5471B}" presName="childText" presStyleLbl="conFgAcc1" presStyleIdx="2" presStyleCnt="4">
        <dgm:presLayoutVars>
          <dgm:bulletEnabled val="1"/>
        </dgm:presLayoutVars>
      </dgm:prSet>
      <dgm:spPr/>
    </dgm:pt>
    <dgm:pt modelId="{513F1D7E-A031-4443-8FDF-2B4902322815}" type="pres">
      <dgm:prSet presAssocID="{4CAFBCCC-7699-4874-8550-4F30A824487A}" presName="spaceBetweenRectangles" presStyleCnt="0"/>
      <dgm:spPr/>
    </dgm:pt>
    <dgm:pt modelId="{2FEA47EE-FBAC-4136-A7C6-1C2A207A2904}" type="pres">
      <dgm:prSet presAssocID="{CFE19DA6-A6BC-43B6-A7CA-BE792F47D300}" presName="parentLin" presStyleCnt="0"/>
      <dgm:spPr/>
    </dgm:pt>
    <dgm:pt modelId="{0ED06294-8DE3-4671-98DE-0216ECCB11AC}" type="pres">
      <dgm:prSet presAssocID="{CFE19DA6-A6BC-43B6-A7CA-BE792F47D300}" presName="parentLeftMargin" presStyleLbl="node1" presStyleIdx="2" presStyleCnt="4"/>
      <dgm:spPr/>
      <dgm:t>
        <a:bodyPr/>
        <a:lstStyle/>
        <a:p>
          <a:endParaRPr lang="en-US"/>
        </a:p>
      </dgm:t>
    </dgm:pt>
    <dgm:pt modelId="{EA432C8F-367F-411A-9CBC-F54157166FF3}" type="pres">
      <dgm:prSet presAssocID="{CFE19DA6-A6BC-43B6-A7CA-BE792F47D300}" presName="parentText" presStyleLbl="node1" presStyleIdx="3" presStyleCnt="4">
        <dgm:presLayoutVars>
          <dgm:chMax val="0"/>
          <dgm:bulletEnabled val="1"/>
        </dgm:presLayoutVars>
      </dgm:prSet>
      <dgm:spPr/>
      <dgm:t>
        <a:bodyPr/>
        <a:lstStyle/>
        <a:p>
          <a:endParaRPr lang="en-US"/>
        </a:p>
      </dgm:t>
    </dgm:pt>
    <dgm:pt modelId="{5455D407-92B5-42FA-A702-D46F13070144}" type="pres">
      <dgm:prSet presAssocID="{CFE19DA6-A6BC-43B6-A7CA-BE792F47D300}" presName="negativeSpace" presStyleCnt="0"/>
      <dgm:spPr/>
    </dgm:pt>
    <dgm:pt modelId="{ED69EBCC-1A84-4DB1-BFE2-F7A7A9BB462F}" type="pres">
      <dgm:prSet presAssocID="{CFE19DA6-A6BC-43B6-A7CA-BE792F47D300}" presName="childText" presStyleLbl="conFgAcc1" presStyleIdx="3" presStyleCnt="4">
        <dgm:presLayoutVars>
          <dgm:bulletEnabled val="1"/>
        </dgm:presLayoutVars>
      </dgm:prSet>
      <dgm:spPr/>
    </dgm:pt>
  </dgm:ptLst>
  <dgm:cxnLst>
    <dgm:cxn modelId="{3CCA199E-335A-46E5-8D57-E20D6FEB59FF}" type="presOf" srcId="{8351B848-CBA6-40B8-A7AF-D051CAEA75E9}" destId="{C941CFB5-62C4-4E7E-8D36-321D4D72C722}" srcOrd="1" destOrd="0" presId="urn:microsoft.com/office/officeart/2005/8/layout/list1"/>
    <dgm:cxn modelId="{4EA0313C-7193-4A28-A264-8241AF5962E4}" srcId="{F46A45A1-66FC-4768-B4A5-C8C3237659BB}" destId="{CFE19DA6-A6BC-43B6-A7CA-BE792F47D300}" srcOrd="3" destOrd="0" parTransId="{469DB373-FCF2-44A1-929B-1426A58B9FA3}" sibTransId="{F3BAA72D-A6D3-461D-94CC-AA1A53FD5C3A}"/>
    <dgm:cxn modelId="{DA3D2BC7-5869-43AC-93EF-08242C3A362D}" srcId="{F46A45A1-66FC-4768-B4A5-C8C3237659BB}" destId="{8351B848-CBA6-40B8-A7AF-D051CAEA75E9}" srcOrd="1" destOrd="0" parTransId="{BDED7072-AF63-4064-A5BB-A8B5AB6C8083}" sibTransId="{EA7AF5E9-A451-4E69-8D74-D4ADD28A10B7}"/>
    <dgm:cxn modelId="{F078CEBE-D1CD-48FA-A3E5-EBDD74F499F5}" type="presOf" srcId="{CFE19DA6-A6BC-43B6-A7CA-BE792F47D300}" destId="{0ED06294-8DE3-4671-98DE-0216ECCB11AC}" srcOrd="0" destOrd="0" presId="urn:microsoft.com/office/officeart/2005/8/layout/list1"/>
    <dgm:cxn modelId="{79C3B39C-D828-4D00-930A-0FC5B723F368}" type="presOf" srcId="{F46A45A1-66FC-4768-B4A5-C8C3237659BB}" destId="{06657AA4-7842-4EC1-8AE3-38B2A0B81B80}" srcOrd="0" destOrd="0" presId="urn:microsoft.com/office/officeart/2005/8/layout/list1"/>
    <dgm:cxn modelId="{72A04D4D-6D2C-490F-AD69-2A7133DC30E2}" type="presOf" srcId="{D0F02BF3-61E2-405F-9C4C-B0529CD5471B}" destId="{6330BF88-A03B-469F-9D22-C8868D4F3693}" srcOrd="1" destOrd="0" presId="urn:microsoft.com/office/officeart/2005/8/layout/list1"/>
    <dgm:cxn modelId="{7E85D243-82B7-45D3-9CE5-B00A9D2B5A92}" type="presOf" srcId="{CFE19DA6-A6BC-43B6-A7CA-BE792F47D300}" destId="{EA432C8F-367F-411A-9CBC-F54157166FF3}" srcOrd="1" destOrd="0" presId="urn:microsoft.com/office/officeart/2005/8/layout/list1"/>
    <dgm:cxn modelId="{F52BCA6F-F6F4-4F90-9A0E-BD11E56BD4F5}" srcId="{F46A45A1-66FC-4768-B4A5-C8C3237659BB}" destId="{163D8BA6-50B9-4B7A-AD29-CAEAA22C41B3}" srcOrd="0" destOrd="0" parTransId="{3293CEC4-184D-43D2-B594-AE8459E7511D}" sibTransId="{4495E2A0-0279-453D-A473-FCEC4755FC81}"/>
    <dgm:cxn modelId="{5150F744-6ED7-40A7-A11D-676433A55566}" type="presOf" srcId="{163D8BA6-50B9-4B7A-AD29-CAEAA22C41B3}" destId="{587521AD-786D-4AE5-8E2C-757981780A1C}" srcOrd="1" destOrd="0" presId="urn:microsoft.com/office/officeart/2005/8/layout/list1"/>
    <dgm:cxn modelId="{F2404510-00B3-4E17-9586-148AFE9C5B3D}" type="presOf" srcId="{163D8BA6-50B9-4B7A-AD29-CAEAA22C41B3}" destId="{714246A3-8127-4503-88A2-DDB2BEBE39D1}" srcOrd="0" destOrd="0" presId="urn:microsoft.com/office/officeart/2005/8/layout/list1"/>
    <dgm:cxn modelId="{9C758675-A288-4D93-9F1F-47D6FE10817A}" type="presOf" srcId="{8351B848-CBA6-40B8-A7AF-D051CAEA75E9}" destId="{7F10D006-D5AA-4AB6-A460-F6DB6523365F}" srcOrd="0" destOrd="0" presId="urn:microsoft.com/office/officeart/2005/8/layout/list1"/>
    <dgm:cxn modelId="{9B58FA72-C687-431E-BA26-0A3E408F0C0C}" srcId="{F46A45A1-66FC-4768-B4A5-C8C3237659BB}" destId="{D0F02BF3-61E2-405F-9C4C-B0529CD5471B}" srcOrd="2" destOrd="0" parTransId="{113DCD09-44ED-4612-8841-784D560E1C43}" sibTransId="{4CAFBCCC-7699-4874-8550-4F30A824487A}"/>
    <dgm:cxn modelId="{FF6B5FAF-3BBB-41B3-9DDA-F4114438D213}" type="presOf" srcId="{D0F02BF3-61E2-405F-9C4C-B0529CD5471B}" destId="{E7F49FDC-D6A4-47E0-911A-8E0F34281979}" srcOrd="0" destOrd="0" presId="urn:microsoft.com/office/officeart/2005/8/layout/list1"/>
    <dgm:cxn modelId="{928693AE-4D74-493F-A8ED-74A50309AFF7}" type="presParOf" srcId="{06657AA4-7842-4EC1-8AE3-38B2A0B81B80}" destId="{E0EC616D-3B1F-47E3-85FD-FE8025623409}" srcOrd="0" destOrd="0" presId="urn:microsoft.com/office/officeart/2005/8/layout/list1"/>
    <dgm:cxn modelId="{DA23FB22-927D-4D8D-AE4C-91F8663AE1B7}" type="presParOf" srcId="{E0EC616D-3B1F-47E3-85FD-FE8025623409}" destId="{714246A3-8127-4503-88A2-DDB2BEBE39D1}" srcOrd="0" destOrd="0" presId="urn:microsoft.com/office/officeart/2005/8/layout/list1"/>
    <dgm:cxn modelId="{7692D4F0-DB92-463D-A55B-908D1C99900F}" type="presParOf" srcId="{E0EC616D-3B1F-47E3-85FD-FE8025623409}" destId="{587521AD-786D-4AE5-8E2C-757981780A1C}" srcOrd="1" destOrd="0" presId="urn:microsoft.com/office/officeart/2005/8/layout/list1"/>
    <dgm:cxn modelId="{B1B66D50-4BBF-4344-9A65-8DBBEE0A6289}" type="presParOf" srcId="{06657AA4-7842-4EC1-8AE3-38B2A0B81B80}" destId="{E090D824-98F2-4C8C-80F6-6E5F186A65FA}" srcOrd="1" destOrd="0" presId="urn:microsoft.com/office/officeart/2005/8/layout/list1"/>
    <dgm:cxn modelId="{00EB593C-54F4-4749-9F93-9DE0ACDB9C4D}" type="presParOf" srcId="{06657AA4-7842-4EC1-8AE3-38B2A0B81B80}" destId="{DB815026-9FB0-4989-9C3E-DCFEBD1D94D7}" srcOrd="2" destOrd="0" presId="urn:microsoft.com/office/officeart/2005/8/layout/list1"/>
    <dgm:cxn modelId="{2F026C3A-85B2-4331-8210-C9610D225A7C}" type="presParOf" srcId="{06657AA4-7842-4EC1-8AE3-38B2A0B81B80}" destId="{FE8D4E59-D018-4520-9567-CD2F6BC60281}" srcOrd="3" destOrd="0" presId="urn:microsoft.com/office/officeart/2005/8/layout/list1"/>
    <dgm:cxn modelId="{36D07565-359B-4D0E-86B8-D180D7E3BEF2}" type="presParOf" srcId="{06657AA4-7842-4EC1-8AE3-38B2A0B81B80}" destId="{63E53FBB-045A-495F-9C04-D4BF20DE01D2}" srcOrd="4" destOrd="0" presId="urn:microsoft.com/office/officeart/2005/8/layout/list1"/>
    <dgm:cxn modelId="{904C573F-BB43-4455-8C65-9EFA3B0FEFE5}" type="presParOf" srcId="{63E53FBB-045A-495F-9C04-D4BF20DE01D2}" destId="{7F10D006-D5AA-4AB6-A460-F6DB6523365F}" srcOrd="0" destOrd="0" presId="urn:microsoft.com/office/officeart/2005/8/layout/list1"/>
    <dgm:cxn modelId="{0B5342FD-0782-4162-B4CE-3E04840FD457}" type="presParOf" srcId="{63E53FBB-045A-495F-9C04-D4BF20DE01D2}" destId="{C941CFB5-62C4-4E7E-8D36-321D4D72C722}" srcOrd="1" destOrd="0" presId="urn:microsoft.com/office/officeart/2005/8/layout/list1"/>
    <dgm:cxn modelId="{40C76AA2-3BB4-412C-90F2-E1634421E389}" type="presParOf" srcId="{06657AA4-7842-4EC1-8AE3-38B2A0B81B80}" destId="{CBB7AA45-5B01-471C-888E-F95115B0BF11}" srcOrd="5" destOrd="0" presId="urn:microsoft.com/office/officeart/2005/8/layout/list1"/>
    <dgm:cxn modelId="{E012FD14-B88C-4246-B0BD-3837234CEF84}" type="presParOf" srcId="{06657AA4-7842-4EC1-8AE3-38B2A0B81B80}" destId="{72506BBE-50B1-4587-BDF8-6100BF2D6402}" srcOrd="6" destOrd="0" presId="urn:microsoft.com/office/officeart/2005/8/layout/list1"/>
    <dgm:cxn modelId="{F239532F-1310-4A10-B145-AAB76D57CD32}" type="presParOf" srcId="{06657AA4-7842-4EC1-8AE3-38B2A0B81B80}" destId="{71E0ACFD-C595-4486-AEA3-D211A5AE696C}" srcOrd="7" destOrd="0" presId="urn:microsoft.com/office/officeart/2005/8/layout/list1"/>
    <dgm:cxn modelId="{04E55EE9-B21E-4EB1-823D-C06CDA05AC42}" type="presParOf" srcId="{06657AA4-7842-4EC1-8AE3-38B2A0B81B80}" destId="{A5258D06-8F6B-4BF7-A1FF-352BDFB1E5C8}" srcOrd="8" destOrd="0" presId="urn:microsoft.com/office/officeart/2005/8/layout/list1"/>
    <dgm:cxn modelId="{6A53F733-1409-4ADF-B181-92E278B0D929}" type="presParOf" srcId="{A5258D06-8F6B-4BF7-A1FF-352BDFB1E5C8}" destId="{E7F49FDC-D6A4-47E0-911A-8E0F34281979}" srcOrd="0" destOrd="0" presId="urn:microsoft.com/office/officeart/2005/8/layout/list1"/>
    <dgm:cxn modelId="{D015E463-2A1C-408D-B5AE-F222377140DC}" type="presParOf" srcId="{A5258D06-8F6B-4BF7-A1FF-352BDFB1E5C8}" destId="{6330BF88-A03B-469F-9D22-C8868D4F3693}" srcOrd="1" destOrd="0" presId="urn:microsoft.com/office/officeart/2005/8/layout/list1"/>
    <dgm:cxn modelId="{710A092C-C338-4568-B4CC-D5ADCD9E297A}" type="presParOf" srcId="{06657AA4-7842-4EC1-8AE3-38B2A0B81B80}" destId="{E0E25882-451C-4F6B-9526-734B5F384119}" srcOrd="9" destOrd="0" presId="urn:microsoft.com/office/officeart/2005/8/layout/list1"/>
    <dgm:cxn modelId="{D158A990-9807-45CC-9636-CF80171A2BC6}" type="presParOf" srcId="{06657AA4-7842-4EC1-8AE3-38B2A0B81B80}" destId="{BC85E409-E15D-4870-9D79-60BE98623467}" srcOrd="10" destOrd="0" presId="urn:microsoft.com/office/officeart/2005/8/layout/list1"/>
    <dgm:cxn modelId="{C106CFCC-A3BB-43D5-A3D2-EFCC054F7350}" type="presParOf" srcId="{06657AA4-7842-4EC1-8AE3-38B2A0B81B80}" destId="{513F1D7E-A031-4443-8FDF-2B4902322815}" srcOrd="11" destOrd="0" presId="urn:microsoft.com/office/officeart/2005/8/layout/list1"/>
    <dgm:cxn modelId="{FBC17C96-73C2-421B-B2A8-E85888C03798}" type="presParOf" srcId="{06657AA4-7842-4EC1-8AE3-38B2A0B81B80}" destId="{2FEA47EE-FBAC-4136-A7C6-1C2A207A2904}" srcOrd="12" destOrd="0" presId="urn:microsoft.com/office/officeart/2005/8/layout/list1"/>
    <dgm:cxn modelId="{6FB7A8B4-A9E5-4213-8717-DF35833BCBAA}" type="presParOf" srcId="{2FEA47EE-FBAC-4136-A7C6-1C2A207A2904}" destId="{0ED06294-8DE3-4671-98DE-0216ECCB11AC}" srcOrd="0" destOrd="0" presId="urn:microsoft.com/office/officeart/2005/8/layout/list1"/>
    <dgm:cxn modelId="{72FFF885-FC38-4763-897D-4A97B6F320BA}" type="presParOf" srcId="{2FEA47EE-FBAC-4136-A7C6-1C2A207A2904}" destId="{EA432C8F-367F-411A-9CBC-F54157166FF3}" srcOrd="1" destOrd="0" presId="urn:microsoft.com/office/officeart/2005/8/layout/list1"/>
    <dgm:cxn modelId="{56343744-F5CC-4347-9B8F-F8C027E8DF6B}" type="presParOf" srcId="{06657AA4-7842-4EC1-8AE3-38B2A0B81B80}" destId="{5455D407-92B5-42FA-A702-D46F13070144}" srcOrd="13" destOrd="0" presId="urn:microsoft.com/office/officeart/2005/8/layout/list1"/>
    <dgm:cxn modelId="{F8C53885-C40A-44F4-AF37-7AA6F9C908CA}" type="presParOf" srcId="{06657AA4-7842-4EC1-8AE3-38B2A0B81B80}" destId="{ED69EBCC-1A84-4DB1-BFE2-F7A7A9BB462F}" srcOrd="14" destOrd="0" presId="urn:microsoft.com/office/officeart/2005/8/layout/list1"/>
  </dgm:cxnLst>
  <dgm:bg/>
  <dgm:whole/>
</dgm:dataModel>
</file>

<file path=ppt/diagrams/data19.xml><?xml version="1.0" encoding="utf-8"?>
<dgm:dataModel xmlns:dgm="http://schemas.openxmlformats.org/drawingml/2006/diagram" xmlns:a="http://schemas.openxmlformats.org/drawingml/2006/main">
  <dgm:ptLst>
    <dgm:pt modelId="{62448AF2-E50B-4887-AE40-6FE2DE4B805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EA3F450-A86E-49AA-9AA1-08A51FA0863E}">
      <dgm:prSet/>
      <dgm:spPr/>
      <dgm:t>
        <a:bodyPr/>
        <a:lstStyle/>
        <a:p>
          <a:pPr rtl="0"/>
          <a:r>
            <a:rPr lang="en-US" dirty="0" smtClean="0"/>
            <a:t>(a) deals with </a:t>
          </a:r>
          <a:r>
            <a:rPr lang="en-US" b="1" u="sng" dirty="0" smtClean="0"/>
            <a:t>loans or deposit</a:t>
          </a:r>
          <a:r>
            <a:rPr lang="en-US" dirty="0" smtClean="0"/>
            <a:t> 269SS</a:t>
          </a:r>
          <a:endParaRPr lang="en-US" dirty="0"/>
        </a:p>
      </dgm:t>
    </dgm:pt>
    <dgm:pt modelId="{166AE50A-9E4B-49F3-9B4C-D19FE9B4EEA9}" type="parTrans" cxnId="{B3A36057-30B7-405C-8A09-6D0FA9F5C904}">
      <dgm:prSet/>
      <dgm:spPr/>
      <dgm:t>
        <a:bodyPr/>
        <a:lstStyle/>
        <a:p>
          <a:endParaRPr lang="en-US"/>
        </a:p>
      </dgm:t>
    </dgm:pt>
    <dgm:pt modelId="{4A9F8A64-DDDD-4C68-B57B-058F0744A68F}" type="sibTrans" cxnId="{B3A36057-30B7-405C-8A09-6D0FA9F5C904}">
      <dgm:prSet/>
      <dgm:spPr/>
      <dgm:t>
        <a:bodyPr/>
        <a:lstStyle/>
        <a:p>
          <a:endParaRPr lang="en-US"/>
        </a:p>
      </dgm:t>
    </dgm:pt>
    <dgm:pt modelId="{24D95056-7CB1-47BB-B9FD-7977BC32E5AC}">
      <dgm:prSet/>
      <dgm:spPr/>
      <dgm:t>
        <a:bodyPr/>
        <a:lstStyle/>
        <a:p>
          <a:pPr rtl="0"/>
          <a:r>
            <a:rPr lang="en-US" dirty="0" smtClean="0"/>
            <a:t>(b) deals with </a:t>
          </a:r>
          <a:r>
            <a:rPr lang="en-US" b="1" u="sng" dirty="0" smtClean="0"/>
            <a:t>specified sum</a:t>
          </a:r>
          <a:endParaRPr lang="en-US" dirty="0"/>
        </a:p>
      </dgm:t>
    </dgm:pt>
    <dgm:pt modelId="{C249BF1A-5AF6-47A3-8B76-373682904B1F}" type="parTrans" cxnId="{111B8A69-7B1A-426F-908E-6D88454A6B30}">
      <dgm:prSet/>
      <dgm:spPr/>
      <dgm:t>
        <a:bodyPr/>
        <a:lstStyle/>
        <a:p>
          <a:endParaRPr lang="en-US"/>
        </a:p>
      </dgm:t>
    </dgm:pt>
    <dgm:pt modelId="{C385F4EE-A179-44C4-AECB-5AB9B2CA080E}" type="sibTrans" cxnId="{111B8A69-7B1A-426F-908E-6D88454A6B30}">
      <dgm:prSet/>
      <dgm:spPr/>
      <dgm:t>
        <a:bodyPr/>
        <a:lstStyle/>
        <a:p>
          <a:endParaRPr lang="en-US"/>
        </a:p>
      </dgm:t>
    </dgm:pt>
    <dgm:pt modelId="{5C84387E-27E9-44D6-891F-3E72333FC2A8}">
      <dgm:prSet/>
      <dgm:spPr/>
      <dgm:t>
        <a:bodyPr/>
        <a:lstStyle/>
        <a:p>
          <a:pPr rtl="0"/>
          <a:r>
            <a:rPr lang="en-US" i="1" dirty="0" smtClean="0"/>
            <a:t>specified sum is money receivable as advance or otherwise in relation to transfer of an immovable property, whether or not transfer has taken place</a:t>
          </a:r>
          <a:endParaRPr lang="en-US" dirty="0"/>
        </a:p>
      </dgm:t>
    </dgm:pt>
    <dgm:pt modelId="{5E9D60BE-BFCA-415F-AE2D-278DD31B7C9E}" type="parTrans" cxnId="{4664988F-C914-4086-9C76-101B5745A91E}">
      <dgm:prSet/>
      <dgm:spPr/>
      <dgm:t>
        <a:bodyPr/>
        <a:lstStyle/>
        <a:p>
          <a:endParaRPr lang="en-US"/>
        </a:p>
      </dgm:t>
    </dgm:pt>
    <dgm:pt modelId="{DB53E78E-FD47-4C49-A65A-1C50E6EDE298}" type="sibTrans" cxnId="{4664988F-C914-4086-9C76-101B5745A91E}">
      <dgm:prSet/>
      <dgm:spPr/>
      <dgm:t>
        <a:bodyPr/>
        <a:lstStyle/>
        <a:p>
          <a:endParaRPr lang="en-US"/>
        </a:p>
      </dgm:t>
    </dgm:pt>
    <dgm:pt modelId="{E9BB6EA6-40F9-4259-8FE6-2D994522B5F1}">
      <dgm:prSet/>
      <dgm:spPr/>
      <dgm:t>
        <a:bodyPr/>
        <a:lstStyle/>
        <a:p>
          <a:pPr rtl="0"/>
          <a:r>
            <a:rPr lang="en-US" dirty="0" smtClean="0"/>
            <a:t>What in case of real estate business?</a:t>
          </a:r>
          <a:endParaRPr lang="en-US" dirty="0"/>
        </a:p>
      </dgm:t>
    </dgm:pt>
    <dgm:pt modelId="{FDF1E06D-A298-476B-AF67-C7EE3A8ED524}" type="parTrans" cxnId="{8D04F9AB-2A05-4FD0-8132-7F487694C11A}">
      <dgm:prSet/>
      <dgm:spPr/>
      <dgm:t>
        <a:bodyPr/>
        <a:lstStyle/>
        <a:p>
          <a:endParaRPr lang="en-US"/>
        </a:p>
      </dgm:t>
    </dgm:pt>
    <dgm:pt modelId="{FC0FBCF8-F3D2-4D51-BC9A-DE4C671391FF}" type="sibTrans" cxnId="{8D04F9AB-2A05-4FD0-8132-7F487694C11A}">
      <dgm:prSet/>
      <dgm:spPr/>
      <dgm:t>
        <a:bodyPr/>
        <a:lstStyle/>
        <a:p>
          <a:endParaRPr lang="en-US"/>
        </a:p>
      </dgm:t>
    </dgm:pt>
    <dgm:pt modelId="{91198AAB-B24D-42F7-996F-40423A4B2742}">
      <dgm:prSet/>
      <dgm:spPr/>
      <dgm:t>
        <a:bodyPr/>
        <a:lstStyle/>
        <a:p>
          <a:pPr rtl="0"/>
          <a:r>
            <a:rPr lang="en-US" dirty="0" smtClean="0"/>
            <a:t>(c) repayment of </a:t>
          </a:r>
          <a:r>
            <a:rPr lang="en-US" b="1" u="sng" dirty="0" smtClean="0"/>
            <a:t>Loan, deposit or specified sum</a:t>
          </a:r>
          <a:endParaRPr lang="en-US" dirty="0"/>
        </a:p>
      </dgm:t>
    </dgm:pt>
    <dgm:pt modelId="{29CF473C-C47B-45DD-9145-A7C29131B7AC}" type="parTrans" cxnId="{314E79AF-B9DB-478A-8235-3C123C79EAFE}">
      <dgm:prSet/>
      <dgm:spPr/>
      <dgm:t>
        <a:bodyPr/>
        <a:lstStyle/>
        <a:p>
          <a:endParaRPr lang="en-US"/>
        </a:p>
      </dgm:t>
    </dgm:pt>
    <dgm:pt modelId="{921CA727-2CD8-4290-BAE0-706BE76D22BA}" type="sibTrans" cxnId="{314E79AF-B9DB-478A-8235-3C123C79EAFE}">
      <dgm:prSet/>
      <dgm:spPr/>
      <dgm:t>
        <a:bodyPr/>
        <a:lstStyle/>
        <a:p>
          <a:endParaRPr lang="en-US"/>
        </a:p>
      </dgm:t>
    </dgm:pt>
    <dgm:pt modelId="{0AA93F9F-A694-48B6-A022-D9F0FCECBB57}">
      <dgm:prSet/>
      <dgm:spPr/>
      <dgm:t>
        <a:bodyPr/>
        <a:lstStyle/>
        <a:p>
          <a:pPr rtl="0"/>
          <a:r>
            <a:rPr lang="en-US" dirty="0" smtClean="0"/>
            <a:t>Whether </a:t>
          </a:r>
          <a:r>
            <a:rPr lang="en-US" b="1" u="sng" dirty="0" smtClean="0"/>
            <a:t>repayment through </a:t>
          </a:r>
          <a:r>
            <a:rPr lang="en-US" b="1" u="sng" dirty="0" err="1" smtClean="0"/>
            <a:t>cheque</a:t>
          </a:r>
          <a:r>
            <a:rPr lang="en-US" b="1" u="sng" dirty="0" smtClean="0"/>
            <a:t>, bank draft</a:t>
          </a:r>
          <a:r>
            <a:rPr lang="en-US" dirty="0" smtClean="0"/>
            <a:t>, </a:t>
          </a:r>
          <a:r>
            <a:rPr lang="en-US" dirty="0" err="1" smtClean="0"/>
            <a:t>ecs</a:t>
          </a:r>
          <a:endParaRPr lang="en-US" dirty="0"/>
        </a:p>
      </dgm:t>
    </dgm:pt>
    <dgm:pt modelId="{EA44155A-82BB-431C-9033-5C77282CC0B2}" type="parTrans" cxnId="{8B5A85B4-D599-4D5D-AB20-DB1104D0BA9E}">
      <dgm:prSet/>
      <dgm:spPr/>
      <dgm:t>
        <a:bodyPr/>
        <a:lstStyle/>
        <a:p>
          <a:endParaRPr lang="en-US"/>
        </a:p>
      </dgm:t>
    </dgm:pt>
    <dgm:pt modelId="{7D7758F3-3247-4006-AA36-B0C9D3D32829}" type="sibTrans" cxnId="{8B5A85B4-D599-4D5D-AB20-DB1104D0BA9E}">
      <dgm:prSet/>
      <dgm:spPr/>
      <dgm:t>
        <a:bodyPr/>
        <a:lstStyle/>
        <a:p>
          <a:endParaRPr lang="en-US"/>
        </a:p>
      </dgm:t>
    </dgm:pt>
    <dgm:pt modelId="{6921A45C-C0A4-4368-B02B-6E75F42A5CFF}">
      <dgm:prSet/>
      <dgm:spPr/>
      <dgm:t>
        <a:bodyPr/>
        <a:lstStyle/>
        <a:p>
          <a:pPr rtl="0"/>
          <a:r>
            <a:rPr lang="en-US" dirty="0" smtClean="0"/>
            <a:t>If yes whether the same was even </a:t>
          </a:r>
          <a:r>
            <a:rPr lang="en-US" b="1" u="sng" dirty="0" smtClean="0"/>
            <a:t>received </a:t>
          </a:r>
          <a:r>
            <a:rPr lang="en-US" dirty="0" smtClean="0"/>
            <a:t>through account payee </a:t>
          </a:r>
          <a:r>
            <a:rPr lang="en-US" dirty="0" err="1" smtClean="0"/>
            <a:t>cheque</a:t>
          </a:r>
          <a:r>
            <a:rPr lang="en-US" dirty="0" smtClean="0"/>
            <a:t> or bank draft?</a:t>
          </a:r>
          <a:endParaRPr lang="en-US" dirty="0"/>
        </a:p>
      </dgm:t>
    </dgm:pt>
    <dgm:pt modelId="{0C4E7A9F-FF40-4611-AA11-1440EE633AD6}" type="parTrans" cxnId="{5E8BB37A-F6C6-4FF2-BB2D-3A774F367636}">
      <dgm:prSet/>
      <dgm:spPr/>
      <dgm:t>
        <a:bodyPr/>
        <a:lstStyle/>
        <a:p>
          <a:endParaRPr lang="en-US"/>
        </a:p>
      </dgm:t>
    </dgm:pt>
    <dgm:pt modelId="{83093DD9-CBCB-4456-8516-D8C4A58731EE}" type="sibTrans" cxnId="{5E8BB37A-F6C6-4FF2-BB2D-3A774F367636}">
      <dgm:prSet/>
      <dgm:spPr/>
      <dgm:t>
        <a:bodyPr/>
        <a:lstStyle/>
        <a:p>
          <a:endParaRPr lang="en-US"/>
        </a:p>
      </dgm:t>
    </dgm:pt>
    <dgm:pt modelId="{7BE48488-3690-4BAC-BBF2-1A5C2E488BC6}" type="pres">
      <dgm:prSet presAssocID="{62448AF2-E50B-4887-AE40-6FE2DE4B8051}" presName="linear" presStyleCnt="0">
        <dgm:presLayoutVars>
          <dgm:animLvl val="lvl"/>
          <dgm:resizeHandles val="exact"/>
        </dgm:presLayoutVars>
      </dgm:prSet>
      <dgm:spPr/>
      <dgm:t>
        <a:bodyPr/>
        <a:lstStyle/>
        <a:p>
          <a:endParaRPr lang="en-US"/>
        </a:p>
      </dgm:t>
    </dgm:pt>
    <dgm:pt modelId="{03B8CEDD-0E6E-4CED-B6D7-0A4B576090C7}" type="pres">
      <dgm:prSet presAssocID="{1EA3F450-A86E-49AA-9AA1-08A51FA0863E}" presName="parentText" presStyleLbl="node1" presStyleIdx="0" presStyleCnt="3">
        <dgm:presLayoutVars>
          <dgm:chMax val="0"/>
          <dgm:bulletEnabled val="1"/>
        </dgm:presLayoutVars>
      </dgm:prSet>
      <dgm:spPr/>
      <dgm:t>
        <a:bodyPr/>
        <a:lstStyle/>
        <a:p>
          <a:endParaRPr lang="en-US"/>
        </a:p>
      </dgm:t>
    </dgm:pt>
    <dgm:pt modelId="{B5855103-1311-4335-AC1A-06309FE45174}" type="pres">
      <dgm:prSet presAssocID="{4A9F8A64-DDDD-4C68-B57B-058F0744A68F}" presName="spacer" presStyleCnt="0"/>
      <dgm:spPr/>
    </dgm:pt>
    <dgm:pt modelId="{5CEACA98-49D0-4402-8762-E2FA777D0ED1}" type="pres">
      <dgm:prSet presAssocID="{24D95056-7CB1-47BB-B9FD-7977BC32E5AC}" presName="parentText" presStyleLbl="node1" presStyleIdx="1" presStyleCnt="3">
        <dgm:presLayoutVars>
          <dgm:chMax val="0"/>
          <dgm:bulletEnabled val="1"/>
        </dgm:presLayoutVars>
      </dgm:prSet>
      <dgm:spPr/>
      <dgm:t>
        <a:bodyPr/>
        <a:lstStyle/>
        <a:p>
          <a:endParaRPr lang="en-US"/>
        </a:p>
      </dgm:t>
    </dgm:pt>
    <dgm:pt modelId="{D6DCB254-207F-4916-A901-B8A197B64F79}" type="pres">
      <dgm:prSet presAssocID="{24D95056-7CB1-47BB-B9FD-7977BC32E5AC}" presName="childText" presStyleLbl="revTx" presStyleIdx="0" presStyleCnt="2">
        <dgm:presLayoutVars>
          <dgm:bulletEnabled val="1"/>
        </dgm:presLayoutVars>
      </dgm:prSet>
      <dgm:spPr/>
      <dgm:t>
        <a:bodyPr/>
        <a:lstStyle/>
        <a:p>
          <a:endParaRPr lang="en-US"/>
        </a:p>
      </dgm:t>
    </dgm:pt>
    <dgm:pt modelId="{B5A1163E-2702-4468-A321-1B1D30BB9E69}" type="pres">
      <dgm:prSet presAssocID="{91198AAB-B24D-42F7-996F-40423A4B2742}" presName="parentText" presStyleLbl="node1" presStyleIdx="2" presStyleCnt="3">
        <dgm:presLayoutVars>
          <dgm:chMax val="0"/>
          <dgm:bulletEnabled val="1"/>
        </dgm:presLayoutVars>
      </dgm:prSet>
      <dgm:spPr/>
      <dgm:t>
        <a:bodyPr/>
        <a:lstStyle/>
        <a:p>
          <a:endParaRPr lang="en-US"/>
        </a:p>
      </dgm:t>
    </dgm:pt>
    <dgm:pt modelId="{216E6A5D-4C57-44F5-90C2-C0DBA2B018CA}" type="pres">
      <dgm:prSet presAssocID="{91198AAB-B24D-42F7-996F-40423A4B2742}" presName="childText" presStyleLbl="revTx" presStyleIdx="1" presStyleCnt="2">
        <dgm:presLayoutVars>
          <dgm:bulletEnabled val="1"/>
        </dgm:presLayoutVars>
      </dgm:prSet>
      <dgm:spPr/>
      <dgm:t>
        <a:bodyPr/>
        <a:lstStyle/>
        <a:p>
          <a:endParaRPr lang="en-US"/>
        </a:p>
      </dgm:t>
    </dgm:pt>
  </dgm:ptLst>
  <dgm:cxnLst>
    <dgm:cxn modelId="{8D04F9AB-2A05-4FD0-8132-7F487694C11A}" srcId="{24D95056-7CB1-47BB-B9FD-7977BC32E5AC}" destId="{E9BB6EA6-40F9-4259-8FE6-2D994522B5F1}" srcOrd="1" destOrd="0" parTransId="{FDF1E06D-A298-476B-AF67-C7EE3A8ED524}" sibTransId="{FC0FBCF8-F3D2-4D51-BC9A-DE4C671391FF}"/>
    <dgm:cxn modelId="{111B8A69-7B1A-426F-908E-6D88454A6B30}" srcId="{62448AF2-E50B-4887-AE40-6FE2DE4B8051}" destId="{24D95056-7CB1-47BB-B9FD-7977BC32E5AC}" srcOrd="1" destOrd="0" parTransId="{C249BF1A-5AF6-47A3-8B76-373682904B1F}" sibTransId="{C385F4EE-A179-44C4-AECB-5AB9B2CA080E}"/>
    <dgm:cxn modelId="{B3A36057-30B7-405C-8A09-6D0FA9F5C904}" srcId="{62448AF2-E50B-4887-AE40-6FE2DE4B8051}" destId="{1EA3F450-A86E-49AA-9AA1-08A51FA0863E}" srcOrd="0" destOrd="0" parTransId="{166AE50A-9E4B-49F3-9B4C-D19FE9B4EEA9}" sibTransId="{4A9F8A64-DDDD-4C68-B57B-058F0744A68F}"/>
    <dgm:cxn modelId="{4664988F-C914-4086-9C76-101B5745A91E}" srcId="{24D95056-7CB1-47BB-B9FD-7977BC32E5AC}" destId="{5C84387E-27E9-44D6-891F-3E72333FC2A8}" srcOrd="0" destOrd="0" parTransId="{5E9D60BE-BFCA-415F-AE2D-278DD31B7C9E}" sibTransId="{DB53E78E-FD47-4C49-A65A-1C50E6EDE298}"/>
    <dgm:cxn modelId="{5E8BB37A-F6C6-4FF2-BB2D-3A774F367636}" srcId="{91198AAB-B24D-42F7-996F-40423A4B2742}" destId="{6921A45C-C0A4-4368-B02B-6E75F42A5CFF}" srcOrd="1" destOrd="0" parTransId="{0C4E7A9F-FF40-4611-AA11-1440EE633AD6}" sibTransId="{83093DD9-CBCB-4456-8516-D8C4A58731EE}"/>
    <dgm:cxn modelId="{314E79AF-B9DB-478A-8235-3C123C79EAFE}" srcId="{62448AF2-E50B-4887-AE40-6FE2DE4B8051}" destId="{91198AAB-B24D-42F7-996F-40423A4B2742}" srcOrd="2" destOrd="0" parTransId="{29CF473C-C47B-45DD-9145-A7C29131B7AC}" sibTransId="{921CA727-2CD8-4290-BAE0-706BE76D22BA}"/>
    <dgm:cxn modelId="{78402F65-0B40-43F5-A51C-D250F99D84F0}" type="presOf" srcId="{1EA3F450-A86E-49AA-9AA1-08A51FA0863E}" destId="{03B8CEDD-0E6E-4CED-B6D7-0A4B576090C7}" srcOrd="0" destOrd="0" presId="urn:microsoft.com/office/officeart/2005/8/layout/vList2"/>
    <dgm:cxn modelId="{B7CCE783-A3A7-47B2-8FF6-C74139030C4A}" type="presOf" srcId="{6921A45C-C0A4-4368-B02B-6E75F42A5CFF}" destId="{216E6A5D-4C57-44F5-90C2-C0DBA2B018CA}" srcOrd="0" destOrd="1" presId="urn:microsoft.com/office/officeart/2005/8/layout/vList2"/>
    <dgm:cxn modelId="{8B5A85B4-D599-4D5D-AB20-DB1104D0BA9E}" srcId="{91198AAB-B24D-42F7-996F-40423A4B2742}" destId="{0AA93F9F-A694-48B6-A022-D9F0FCECBB57}" srcOrd="0" destOrd="0" parTransId="{EA44155A-82BB-431C-9033-5C77282CC0B2}" sibTransId="{7D7758F3-3247-4006-AA36-B0C9D3D32829}"/>
    <dgm:cxn modelId="{B159E8F6-83E8-4B72-92F0-048B468E9EF0}" type="presOf" srcId="{0AA93F9F-A694-48B6-A022-D9F0FCECBB57}" destId="{216E6A5D-4C57-44F5-90C2-C0DBA2B018CA}" srcOrd="0" destOrd="0" presId="urn:microsoft.com/office/officeart/2005/8/layout/vList2"/>
    <dgm:cxn modelId="{A9D5AC22-960E-4C00-A727-F1F6C5D8AAEA}" type="presOf" srcId="{24D95056-7CB1-47BB-B9FD-7977BC32E5AC}" destId="{5CEACA98-49D0-4402-8762-E2FA777D0ED1}" srcOrd="0" destOrd="0" presId="urn:microsoft.com/office/officeart/2005/8/layout/vList2"/>
    <dgm:cxn modelId="{EFBCAC75-A73B-46FB-83EB-A573355CC84A}" type="presOf" srcId="{5C84387E-27E9-44D6-891F-3E72333FC2A8}" destId="{D6DCB254-207F-4916-A901-B8A197B64F79}" srcOrd="0" destOrd="0" presId="urn:microsoft.com/office/officeart/2005/8/layout/vList2"/>
    <dgm:cxn modelId="{E9159BCA-BD46-4A42-964A-9B6830162AD2}" type="presOf" srcId="{91198AAB-B24D-42F7-996F-40423A4B2742}" destId="{B5A1163E-2702-4468-A321-1B1D30BB9E69}" srcOrd="0" destOrd="0" presId="urn:microsoft.com/office/officeart/2005/8/layout/vList2"/>
    <dgm:cxn modelId="{7C367936-D699-4952-84DB-5472E3E5E3F7}" type="presOf" srcId="{62448AF2-E50B-4887-AE40-6FE2DE4B8051}" destId="{7BE48488-3690-4BAC-BBF2-1A5C2E488BC6}" srcOrd="0" destOrd="0" presId="urn:microsoft.com/office/officeart/2005/8/layout/vList2"/>
    <dgm:cxn modelId="{7E7D219B-9478-4C58-A471-3F1A2747D091}" type="presOf" srcId="{E9BB6EA6-40F9-4259-8FE6-2D994522B5F1}" destId="{D6DCB254-207F-4916-A901-B8A197B64F79}" srcOrd="0" destOrd="1" presId="urn:microsoft.com/office/officeart/2005/8/layout/vList2"/>
    <dgm:cxn modelId="{7F5F017E-DE90-46FE-BCA3-1BFB1EE1C588}" type="presParOf" srcId="{7BE48488-3690-4BAC-BBF2-1A5C2E488BC6}" destId="{03B8CEDD-0E6E-4CED-B6D7-0A4B576090C7}" srcOrd="0" destOrd="0" presId="urn:microsoft.com/office/officeart/2005/8/layout/vList2"/>
    <dgm:cxn modelId="{CF60F93E-891C-4C76-A7F1-6E67FEAC5090}" type="presParOf" srcId="{7BE48488-3690-4BAC-BBF2-1A5C2E488BC6}" destId="{B5855103-1311-4335-AC1A-06309FE45174}" srcOrd="1" destOrd="0" presId="urn:microsoft.com/office/officeart/2005/8/layout/vList2"/>
    <dgm:cxn modelId="{54C02F1D-0432-48FB-AB0F-E162711B5A94}" type="presParOf" srcId="{7BE48488-3690-4BAC-BBF2-1A5C2E488BC6}" destId="{5CEACA98-49D0-4402-8762-E2FA777D0ED1}" srcOrd="2" destOrd="0" presId="urn:microsoft.com/office/officeart/2005/8/layout/vList2"/>
    <dgm:cxn modelId="{EBF94145-8FFF-4499-A00A-712DF954F376}" type="presParOf" srcId="{7BE48488-3690-4BAC-BBF2-1A5C2E488BC6}" destId="{D6DCB254-207F-4916-A901-B8A197B64F79}" srcOrd="3" destOrd="0" presId="urn:microsoft.com/office/officeart/2005/8/layout/vList2"/>
    <dgm:cxn modelId="{DF6E3B18-3AE9-481D-9816-509D962B1762}" type="presParOf" srcId="{7BE48488-3690-4BAC-BBF2-1A5C2E488BC6}" destId="{B5A1163E-2702-4468-A321-1B1D30BB9E69}" srcOrd="4" destOrd="0" presId="urn:microsoft.com/office/officeart/2005/8/layout/vList2"/>
    <dgm:cxn modelId="{320FD1C4-90ED-434A-857B-97E454740232}" type="presParOf" srcId="{7BE48488-3690-4BAC-BBF2-1A5C2E488BC6}" destId="{216E6A5D-4C57-44F5-90C2-C0DBA2B018CA}"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2483EC19-EFC4-45DF-9D84-C6A9C85AA7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C628B0-7DF2-4E47-95F1-BC0A714D3685}">
      <dgm:prSet/>
      <dgm:spPr/>
      <dgm:t>
        <a:bodyPr/>
        <a:lstStyle/>
        <a:p>
          <a:pPr rtl="0"/>
          <a:r>
            <a:rPr lang="en-US" dirty="0" smtClean="0"/>
            <a:t>Section 143(1)</a:t>
          </a:r>
          <a:endParaRPr lang="en-US" dirty="0"/>
        </a:p>
      </dgm:t>
    </dgm:pt>
    <dgm:pt modelId="{43276849-6B7C-429F-AA06-C47033072B7B}" type="parTrans" cxnId="{8EE7AB1E-4E38-4034-8B3B-606B7FDB4AC1}">
      <dgm:prSet/>
      <dgm:spPr/>
      <dgm:t>
        <a:bodyPr/>
        <a:lstStyle/>
        <a:p>
          <a:endParaRPr lang="en-US"/>
        </a:p>
      </dgm:t>
    </dgm:pt>
    <dgm:pt modelId="{D54249F7-A034-47C2-ACC4-9AB768C1D373}" type="sibTrans" cxnId="{8EE7AB1E-4E38-4034-8B3B-606B7FDB4AC1}">
      <dgm:prSet/>
      <dgm:spPr/>
      <dgm:t>
        <a:bodyPr/>
        <a:lstStyle/>
        <a:p>
          <a:endParaRPr lang="en-US"/>
        </a:p>
      </dgm:t>
    </dgm:pt>
    <dgm:pt modelId="{6A4F3FAD-E3B0-415C-9C5C-0BBD63A2B159}">
      <dgm:prSet/>
      <dgm:spPr/>
      <dgm:t>
        <a:bodyPr/>
        <a:lstStyle/>
        <a:p>
          <a:pPr rtl="0"/>
          <a:r>
            <a:rPr lang="en-US" b="1" dirty="0" smtClean="0"/>
            <a:t>Disallowance indicated in audit report but not taken in computation of total income</a:t>
          </a:r>
          <a:endParaRPr lang="en-US" b="1" dirty="0"/>
        </a:p>
      </dgm:t>
    </dgm:pt>
    <dgm:pt modelId="{6DE4D638-A358-45C1-BF1C-33A4F489B8AC}" type="parTrans" cxnId="{20B5E91A-9936-4D2B-A6A5-F02D449E4B5C}">
      <dgm:prSet/>
      <dgm:spPr/>
      <dgm:t>
        <a:bodyPr/>
        <a:lstStyle/>
        <a:p>
          <a:endParaRPr lang="en-US"/>
        </a:p>
      </dgm:t>
    </dgm:pt>
    <dgm:pt modelId="{76A98942-F217-4882-8C61-4E3EBB8CD431}" type="sibTrans" cxnId="{20B5E91A-9936-4D2B-A6A5-F02D449E4B5C}">
      <dgm:prSet/>
      <dgm:spPr/>
      <dgm:t>
        <a:bodyPr/>
        <a:lstStyle/>
        <a:p>
          <a:endParaRPr lang="en-US"/>
        </a:p>
      </dgm:t>
    </dgm:pt>
    <dgm:pt modelId="{2AE61239-EB86-448B-9A95-1570B9A802B2}">
      <dgm:prSet/>
      <dgm:spPr/>
      <dgm:t>
        <a:bodyPr/>
        <a:lstStyle/>
        <a:p>
          <a:pPr rtl="0"/>
          <a:r>
            <a:rPr lang="en-US" dirty="0" smtClean="0"/>
            <a:t>Views taken disclosures</a:t>
          </a:r>
          <a:endParaRPr lang="en-US" dirty="0"/>
        </a:p>
      </dgm:t>
    </dgm:pt>
    <dgm:pt modelId="{7331F188-2116-4AF6-A0F0-A9F551474DC2}" type="parTrans" cxnId="{B7201CC8-A8D8-448E-80ED-B69BE72729DE}">
      <dgm:prSet/>
      <dgm:spPr/>
      <dgm:t>
        <a:bodyPr/>
        <a:lstStyle/>
        <a:p>
          <a:endParaRPr lang="en-US"/>
        </a:p>
      </dgm:t>
    </dgm:pt>
    <dgm:pt modelId="{5EC1E655-D946-40A2-88DC-6BDCF0E75557}" type="sibTrans" cxnId="{B7201CC8-A8D8-448E-80ED-B69BE72729DE}">
      <dgm:prSet/>
      <dgm:spPr/>
      <dgm:t>
        <a:bodyPr/>
        <a:lstStyle/>
        <a:p>
          <a:endParaRPr lang="en-US"/>
        </a:p>
      </dgm:t>
    </dgm:pt>
    <dgm:pt modelId="{8A234C26-AFDC-492D-8C67-4F9EE043902C}">
      <dgm:prSet/>
      <dgm:spPr/>
      <dgm:t>
        <a:bodyPr/>
        <a:lstStyle/>
        <a:p>
          <a:pPr rtl="0"/>
          <a:r>
            <a:rPr lang="en-US" dirty="0" smtClean="0"/>
            <a:t>amended by FA 2016 </a:t>
          </a:r>
          <a:r>
            <a:rPr lang="en-US" dirty="0" err="1" smtClean="0"/>
            <a:t>wef</a:t>
          </a:r>
          <a:r>
            <a:rPr lang="en-US" dirty="0" smtClean="0"/>
            <a:t> AY 2017-18</a:t>
          </a:r>
          <a:endParaRPr lang="en-US" dirty="0"/>
        </a:p>
      </dgm:t>
    </dgm:pt>
    <dgm:pt modelId="{92D28B9F-4BD5-4DA3-82CC-ED977E281D7E}" type="parTrans" cxnId="{4610FEBF-2390-4495-8700-D78AC5C8C98E}">
      <dgm:prSet/>
      <dgm:spPr/>
      <dgm:t>
        <a:bodyPr/>
        <a:lstStyle/>
        <a:p>
          <a:endParaRPr lang="en-US"/>
        </a:p>
      </dgm:t>
    </dgm:pt>
    <dgm:pt modelId="{03E99EA8-0C4B-4751-BE65-0534C6BC1FE7}" type="sibTrans" cxnId="{4610FEBF-2390-4495-8700-D78AC5C8C98E}">
      <dgm:prSet/>
      <dgm:spPr/>
      <dgm:t>
        <a:bodyPr/>
        <a:lstStyle/>
        <a:p>
          <a:endParaRPr lang="en-US"/>
        </a:p>
      </dgm:t>
    </dgm:pt>
    <dgm:pt modelId="{42607C9D-0CBA-4615-9527-EE40EA38540A}">
      <dgm:prSet/>
      <dgm:spPr/>
      <dgm:t>
        <a:bodyPr/>
        <a:lstStyle/>
        <a:p>
          <a:pPr rtl="0"/>
          <a:r>
            <a:rPr lang="en-US" dirty="0" smtClean="0"/>
            <a:t>S.143(1) intimation appealable</a:t>
          </a:r>
          <a:endParaRPr lang="en-US" dirty="0"/>
        </a:p>
      </dgm:t>
    </dgm:pt>
    <dgm:pt modelId="{AC0F30D2-9C8A-46A5-8573-CEC38A7EB648}" type="parTrans" cxnId="{C7CF382A-E2A3-4B50-A365-35F239183BAC}">
      <dgm:prSet/>
      <dgm:spPr/>
      <dgm:t>
        <a:bodyPr/>
        <a:lstStyle/>
        <a:p>
          <a:endParaRPr lang="en-US"/>
        </a:p>
      </dgm:t>
    </dgm:pt>
    <dgm:pt modelId="{29C1455F-5EF3-43FC-9E99-370676591877}" type="sibTrans" cxnId="{C7CF382A-E2A3-4B50-A365-35F239183BAC}">
      <dgm:prSet/>
      <dgm:spPr/>
      <dgm:t>
        <a:bodyPr/>
        <a:lstStyle/>
        <a:p>
          <a:endParaRPr lang="en-US"/>
        </a:p>
      </dgm:t>
    </dgm:pt>
    <dgm:pt modelId="{FE2239EE-0B9E-4B03-8B1F-163F1BA8A69D}" type="pres">
      <dgm:prSet presAssocID="{2483EC19-EFC4-45DF-9D84-C6A9C85AA735}" presName="linear" presStyleCnt="0">
        <dgm:presLayoutVars>
          <dgm:animLvl val="lvl"/>
          <dgm:resizeHandles val="exact"/>
        </dgm:presLayoutVars>
      </dgm:prSet>
      <dgm:spPr/>
      <dgm:t>
        <a:bodyPr/>
        <a:lstStyle/>
        <a:p>
          <a:endParaRPr lang="en-US"/>
        </a:p>
      </dgm:t>
    </dgm:pt>
    <dgm:pt modelId="{3EDAC803-0C94-4E1B-A0DC-563C4771A87C}" type="pres">
      <dgm:prSet presAssocID="{96C628B0-7DF2-4E47-95F1-BC0A714D3685}" presName="parentText" presStyleLbl="node1" presStyleIdx="0" presStyleCnt="1">
        <dgm:presLayoutVars>
          <dgm:chMax val="0"/>
          <dgm:bulletEnabled val="1"/>
        </dgm:presLayoutVars>
      </dgm:prSet>
      <dgm:spPr/>
      <dgm:t>
        <a:bodyPr/>
        <a:lstStyle/>
        <a:p>
          <a:endParaRPr lang="en-US"/>
        </a:p>
      </dgm:t>
    </dgm:pt>
    <dgm:pt modelId="{CDC1143C-C1AD-431E-B15F-37B66AFF0628}" type="pres">
      <dgm:prSet presAssocID="{96C628B0-7DF2-4E47-95F1-BC0A714D3685}" presName="childText" presStyleLbl="revTx" presStyleIdx="0" presStyleCnt="1">
        <dgm:presLayoutVars>
          <dgm:bulletEnabled val="1"/>
        </dgm:presLayoutVars>
      </dgm:prSet>
      <dgm:spPr/>
      <dgm:t>
        <a:bodyPr/>
        <a:lstStyle/>
        <a:p>
          <a:endParaRPr lang="en-US"/>
        </a:p>
      </dgm:t>
    </dgm:pt>
  </dgm:ptLst>
  <dgm:cxnLst>
    <dgm:cxn modelId="{382FC68B-C42A-4D5E-89A9-C217ACC1C2E6}" type="presOf" srcId="{8A234C26-AFDC-492D-8C67-4F9EE043902C}" destId="{CDC1143C-C1AD-431E-B15F-37B66AFF0628}" srcOrd="0" destOrd="0" presId="urn:microsoft.com/office/officeart/2005/8/layout/vList2"/>
    <dgm:cxn modelId="{0FCEB7D1-CF10-4B90-A89B-60F23C8AC2BF}" type="presOf" srcId="{42607C9D-0CBA-4615-9527-EE40EA38540A}" destId="{CDC1143C-C1AD-431E-B15F-37B66AFF0628}" srcOrd="0" destOrd="3" presId="urn:microsoft.com/office/officeart/2005/8/layout/vList2"/>
    <dgm:cxn modelId="{5A25C94A-380A-4F65-82DD-C0A1017A367E}" type="presOf" srcId="{2AE61239-EB86-448B-9A95-1570B9A802B2}" destId="{CDC1143C-C1AD-431E-B15F-37B66AFF0628}" srcOrd="0" destOrd="2" presId="urn:microsoft.com/office/officeart/2005/8/layout/vList2"/>
    <dgm:cxn modelId="{8EE7AB1E-4E38-4034-8B3B-606B7FDB4AC1}" srcId="{2483EC19-EFC4-45DF-9D84-C6A9C85AA735}" destId="{96C628B0-7DF2-4E47-95F1-BC0A714D3685}" srcOrd="0" destOrd="0" parTransId="{43276849-6B7C-429F-AA06-C47033072B7B}" sibTransId="{D54249F7-A034-47C2-ACC4-9AB768C1D373}"/>
    <dgm:cxn modelId="{B7201CC8-A8D8-448E-80ED-B69BE72729DE}" srcId="{96C628B0-7DF2-4E47-95F1-BC0A714D3685}" destId="{2AE61239-EB86-448B-9A95-1570B9A802B2}" srcOrd="2" destOrd="0" parTransId="{7331F188-2116-4AF6-A0F0-A9F551474DC2}" sibTransId="{5EC1E655-D946-40A2-88DC-6BDCF0E75557}"/>
    <dgm:cxn modelId="{C7CF382A-E2A3-4B50-A365-35F239183BAC}" srcId="{96C628B0-7DF2-4E47-95F1-BC0A714D3685}" destId="{42607C9D-0CBA-4615-9527-EE40EA38540A}" srcOrd="3" destOrd="0" parTransId="{AC0F30D2-9C8A-46A5-8573-CEC38A7EB648}" sibTransId="{29C1455F-5EF3-43FC-9E99-370676591877}"/>
    <dgm:cxn modelId="{EF559C26-09B7-437F-9128-FB68841A9525}" type="presOf" srcId="{6A4F3FAD-E3B0-415C-9C5C-0BBD63A2B159}" destId="{CDC1143C-C1AD-431E-B15F-37B66AFF0628}" srcOrd="0" destOrd="1" presId="urn:microsoft.com/office/officeart/2005/8/layout/vList2"/>
    <dgm:cxn modelId="{4610FEBF-2390-4495-8700-D78AC5C8C98E}" srcId="{96C628B0-7DF2-4E47-95F1-BC0A714D3685}" destId="{8A234C26-AFDC-492D-8C67-4F9EE043902C}" srcOrd="0" destOrd="0" parTransId="{92D28B9F-4BD5-4DA3-82CC-ED977E281D7E}" sibTransId="{03E99EA8-0C4B-4751-BE65-0534C6BC1FE7}"/>
    <dgm:cxn modelId="{20B5E91A-9936-4D2B-A6A5-F02D449E4B5C}" srcId="{96C628B0-7DF2-4E47-95F1-BC0A714D3685}" destId="{6A4F3FAD-E3B0-415C-9C5C-0BBD63A2B159}" srcOrd="1" destOrd="0" parTransId="{6DE4D638-A358-45C1-BF1C-33A4F489B8AC}" sibTransId="{76A98942-F217-4882-8C61-4E3EBB8CD431}"/>
    <dgm:cxn modelId="{B2534B83-75D3-4999-A11B-1D9ACA3D43EF}" type="presOf" srcId="{96C628B0-7DF2-4E47-95F1-BC0A714D3685}" destId="{3EDAC803-0C94-4E1B-A0DC-563C4771A87C}" srcOrd="0" destOrd="0" presId="urn:microsoft.com/office/officeart/2005/8/layout/vList2"/>
    <dgm:cxn modelId="{7F61FBBC-751B-4604-A072-2BD19F3C0891}" type="presOf" srcId="{2483EC19-EFC4-45DF-9D84-C6A9C85AA735}" destId="{FE2239EE-0B9E-4B03-8B1F-163F1BA8A69D}" srcOrd="0" destOrd="0" presId="urn:microsoft.com/office/officeart/2005/8/layout/vList2"/>
    <dgm:cxn modelId="{A67F8D32-AD1F-4094-A468-5F8BA775C432}" type="presParOf" srcId="{FE2239EE-0B9E-4B03-8B1F-163F1BA8A69D}" destId="{3EDAC803-0C94-4E1B-A0DC-563C4771A87C}" srcOrd="0" destOrd="0" presId="urn:microsoft.com/office/officeart/2005/8/layout/vList2"/>
    <dgm:cxn modelId="{C211FDEE-0504-4AF8-8B21-E2FFD04660D8}" type="presParOf" srcId="{FE2239EE-0B9E-4B03-8B1F-163F1BA8A69D}" destId="{CDC1143C-C1AD-431E-B15F-37B66AFF0628}" srcOrd="1"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AFF0F5D7-0C24-441D-B86A-100399ADF7E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FE8915-2839-4E0B-BE31-6C11522D1AA2}">
      <dgm:prSet/>
      <dgm:spPr/>
      <dgm:t>
        <a:bodyPr/>
        <a:lstStyle/>
        <a:p>
          <a:pPr algn="just" rtl="0"/>
          <a:r>
            <a:rPr lang="en-US" dirty="0" smtClean="0"/>
            <a:t>If any</a:t>
          </a:r>
          <a:endParaRPr lang="en-US" dirty="0"/>
        </a:p>
      </dgm:t>
    </dgm:pt>
    <dgm:pt modelId="{07FE457C-4A0F-4E51-AEF0-0AB7E967E38E}" type="parTrans" cxnId="{BD497402-6827-4168-89F9-B4697E819979}">
      <dgm:prSet/>
      <dgm:spPr/>
      <dgm:t>
        <a:bodyPr/>
        <a:lstStyle/>
        <a:p>
          <a:endParaRPr lang="en-US"/>
        </a:p>
      </dgm:t>
    </dgm:pt>
    <dgm:pt modelId="{F6534101-7360-47D7-B16B-D9C74FEC97B2}" type="sibTrans" cxnId="{BD497402-6827-4168-89F9-B4697E819979}">
      <dgm:prSet/>
      <dgm:spPr/>
      <dgm:t>
        <a:bodyPr/>
        <a:lstStyle/>
        <a:p>
          <a:endParaRPr lang="en-US"/>
        </a:p>
      </dgm:t>
    </dgm:pt>
    <dgm:pt modelId="{86E97DB2-E62C-4537-9F8B-9BC676333BD0}">
      <dgm:prSet/>
      <dgm:spPr/>
      <dgm:t>
        <a:bodyPr/>
        <a:lstStyle/>
        <a:p>
          <a:pPr rtl="0"/>
          <a:r>
            <a:rPr lang="en-US" dirty="0" smtClean="0"/>
            <a:t>Jurisprudence</a:t>
          </a:r>
          <a:endParaRPr lang="en-US" dirty="0"/>
        </a:p>
      </dgm:t>
    </dgm:pt>
    <dgm:pt modelId="{37EC6E8D-1D86-4949-B4E0-327A9BCAF865}" type="parTrans" cxnId="{6D7F7E99-DACA-487D-90DB-C4454CA9469B}">
      <dgm:prSet/>
      <dgm:spPr/>
      <dgm:t>
        <a:bodyPr/>
        <a:lstStyle/>
        <a:p>
          <a:endParaRPr lang="en-US"/>
        </a:p>
      </dgm:t>
    </dgm:pt>
    <dgm:pt modelId="{70391250-E1F5-4BB0-97AC-C47230240776}" type="sibTrans" cxnId="{6D7F7E99-DACA-487D-90DB-C4454CA9469B}">
      <dgm:prSet/>
      <dgm:spPr/>
      <dgm:t>
        <a:bodyPr/>
        <a:lstStyle/>
        <a:p>
          <a:endParaRPr lang="en-US"/>
        </a:p>
      </dgm:t>
    </dgm:pt>
    <dgm:pt modelId="{0192FB5F-0979-45F4-9869-7417A5AF76A4}">
      <dgm:prSet/>
      <dgm:spPr/>
      <dgm:t>
        <a:bodyPr/>
        <a:lstStyle/>
        <a:p>
          <a:pPr algn="just" rtl="0"/>
          <a:r>
            <a:rPr lang="en-US" dirty="0" smtClean="0"/>
            <a:t>such dividend is</a:t>
          </a:r>
          <a:endParaRPr lang="en-US" dirty="0"/>
        </a:p>
      </dgm:t>
    </dgm:pt>
    <dgm:pt modelId="{A213EE8A-1234-47C7-BA0F-AE050AD63433}" type="parTrans" cxnId="{07B0AB88-3F4D-4214-A9F2-BA904CAC12A4}">
      <dgm:prSet/>
      <dgm:spPr/>
      <dgm:t>
        <a:bodyPr/>
        <a:lstStyle/>
        <a:p>
          <a:endParaRPr lang="en-US"/>
        </a:p>
      </dgm:t>
    </dgm:pt>
    <dgm:pt modelId="{C57BEC29-A000-4A8C-9878-1B5D877CD7CA}" type="sibTrans" cxnId="{07B0AB88-3F4D-4214-A9F2-BA904CAC12A4}">
      <dgm:prSet/>
      <dgm:spPr/>
      <dgm:t>
        <a:bodyPr/>
        <a:lstStyle/>
        <a:p>
          <a:endParaRPr lang="en-US"/>
        </a:p>
      </dgm:t>
    </dgm:pt>
    <dgm:pt modelId="{D891605F-CF9A-476E-9EF4-F34B9BE90836}">
      <dgm:prSet/>
      <dgm:spPr/>
      <dgm:t>
        <a:bodyPr/>
        <a:lstStyle/>
        <a:p>
          <a:pPr algn="just" rtl="0"/>
          <a:r>
            <a:rPr lang="en-US" dirty="0" smtClean="0"/>
            <a:t>received</a:t>
          </a:r>
          <a:endParaRPr lang="en-US" dirty="0"/>
        </a:p>
      </dgm:t>
    </dgm:pt>
    <dgm:pt modelId="{54DE8DAF-10DD-4594-9570-781C24662510}" type="parTrans" cxnId="{496AA6E2-30F6-4F30-9B36-10B028348C38}">
      <dgm:prSet/>
      <dgm:spPr/>
      <dgm:t>
        <a:bodyPr/>
        <a:lstStyle/>
        <a:p>
          <a:endParaRPr lang="en-US"/>
        </a:p>
      </dgm:t>
    </dgm:pt>
    <dgm:pt modelId="{8CD78B2D-ED19-4979-B01C-E5AF32EC8A8B}" type="sibTrans" cxnId="{496AA6E2-30F6-4F30-9B36-10B028348C38}">
      <dgm:prSet/>
      <dgm:spPr/>
      <dgm:t>
        <a:bodyPr/>
        <a:lstStyle/>
        <a:p>
          <a:endParaRPr lang="en-US"/>
        </a:p>
      </dgm:t>
    </dgm:pt>
    <dgm:pt modelId="{3A3E98D3-D8E1-4FBB-BA71-F42738975AB5}">
      <dgm:prSet/>
      <dgm:spPr/>
      <dgm:t>
        <a:bodyPr/>
        <a:lstStyle/>
        <a:p>
          <a:pPr algn="just" rtl="0"/>
          <a:r>
            <a:rPr lang="en-US" smtClean="0"/>
            <a:t>then </a:t>
          </a:r>
          <a:r>
            <a:rPr lang="en-US" dirty="0" smtClean="0"/>
            <a:t>the amount of dividend and the date of receipt need to be disclosed in the Form now.</a:t>
          </a:r>
          <a:endParaRPr lang="en-US" dirty="0"/>
        </a:p>
      </dgm:t>
    </dgm:pt>
    <dgm:pt modelId="{49A95D7A-9763-4B03-8636-473F290614A6}" type="parTrans" cxnId="{3ECBD3AA-4A9A-40EC-AEEF-B9C8AF767DF5}">
      <dgm:prSet/>
      <dgm:spPr/>
      <dgm:t>
        <a:bodyPr/>
        <a:lstStyle/>
        <a:p>
          <a:endParaRPr lang="en-US"/>
        </a:p>
      </dgm:t>
    </dgm:pt>
    <dgm:pt modelId="{ED1AC1DE-A096-4F64-89DC-A3ACBB437D7E}" type="sibTrans" cxnId="{3ECBD3AA-4A9A-40EC-AEEF-B9C8AF767DF5}">
      <dgm:prSet/>
      <dgm:spPr/>
      <dgm:t>
        <a:bodyPr/>
        <a:lstStyle/>
        <a:p>
          <a:endParaRPr lang="en-US"/>
        </a:p>
      </dgm:t>
    </dgm:pt>
    <dgm:pt modelId="{7DC2ACC6-9316-4CB5-90C1-6F7BE63A8D95}">
      <dgm:prSet/>
      <dgm:spPr/>
      <dgm:t>
        <a:bodyPr/>
        <a:lstStyle/>
        <a:p>
          <a:pPr rtl="0"/>
          <a:r>
            <a:rPr lang="en-US" dirty="0" err="1" smtClean="0"/>
            <a:t>Bhaumik</a:t>
          </a:r>
          <a:r>
            <a:rPr lang="en-US" dirty="0" smtClean="0"/>
            <a:t> </a:t>
          </a:r>
          <a:r>
            <a:rPr lang="en-US" dirty="0" err="1" smtClean="0"/>
            <a:t>Colour</a:t>
          </a:r>
          <a:r>
            <a:rPr lang="en-US" dirty="0" smtClean="0"/>
            <a:t> SC</a:t>
          </a:r>
          <a:endParaRPr lang="en-US" dirty="0"/>
        </a:p>
      </dgm:t>
    </dgm:pt>
    <dgm:pt modelId="{A556FFF4-A0EE-4378-83EA-BF26FE4D0DD3}" type="parTrans" cxnId="{66B24C25-2F5A-44B9-AB45-AED73DD3EEED}">
      <dgm:prSet/>
      <dgm:spPr/>
      <dgm:t>
        <a:bodyPr/>
        <a:lstStyle/>
        <a:p>
          <a:endParaRPr lang="en-US"/>
        </a:p>
      </dgm:t>
    </dgm:pt>
    <dgm:pt modelId="{07657CE2-5F7C-448B-8E50-352BDC0BA427}" type="sibTrans" cxnId="{66B24C25-2F5A-44B9-AB45-AED73DD3EEED}">
      <dgm:prSet/>
      <dgm:spPr/>
      <dgm:t>
        <a:bodyPr/>
        <a:lstStyle/>
        <a:p>
          <a:endParaRPr lang="en-US"/>
        </a:p>
      </dgm:t>
    </dgm:pt>
    <dgm:pt modelId="{4884B4C6-711C-4B27-A7DB-F09CD2ED4B71}" type="pres">
      <dgm:prSet presAssocID="{AFF0F5D7-0C24-441D-B86A-100399ADF7E1}" presName="linear" presStyleCnt="0">
        <dgm:presLayoutVars>
          <dgm:animLvl val="lvl"/>
          <dgm:resizeHandles val="exact"/>
        </dgm:presLayoutVars>
      </dgm:prSet>
      <dgm:spPr/>
      <dgm:t>
        <a:bodyPr/>
        <a:lstStyle/>
        <a:p>
          <a:endParaRPr lang="en-US"/>
        </a:p>
      </dgm:t>
    </dgm:pt>
    <dgm:pt modelId="{1DFFF0A7-9C43-41E5-B22C-F801FC139EDB}" type="pres">
      <dgm:prSet presAssocID="{E0FE8915-2839-4E0B-BE31-6C11522D1AA2}" presName="parentText" presStyleLbl="node1" presStyleIdx="0" presStyleCnt="3">
        <dgm:presLayoutVars>
          <dgm:chMax val="0"/>
          <dgm:bulletEnabled val="1"/>
        </dgm:presLayoutVars>
      </dgm:prSet>
      <dgm:spPr/>
      <dgm:t>
        <a:bodyPr/>
        <a:lstStyle/>
        <a:p>
          <a:endParaRPr lang="en-US"/>
        </a:p>
      </dgm:t>
    </dgm:pt>
    <dgm:pt modelId="{675042A2-1499-4671-B6C5-1B569677181B}" type="pres">
      <dgm:prSet presAssocID="{E0FE8915-2839-4E0B-BE31-6C11522D1AA2}" presName="childText" presStyleLbl="revTx" presStyleIdx="0" presStyleCnt="2">
        <dgm:presLayoutVars>
          <dgm:bulletEnabled val="1"/>
        </dgm:presLayoutVars>
      </dgm:prSet>
      <dgm:spPr/>
      <dgm:t>
        <a:bodyPr/>
        <a:lstStyle/>
        <a:p>
          <a:endParaRPr lang="en-US"/>
        </a:p>
      </dgm:t>
    </dgm:pt>
    <dgm:pt modelId="{46AA84F3-0599-4C62-B411-827F46AF85A6}" type="pres">
      <dgm:prSet presAssocID="{3A3E98D3-D8E1-4FBB-BA71-F42738975AB5}" presName="parentText" presStyleLbl="node1" presStyleIdx="1" presStyleCnt="3">
        <dgm:presLayoutVars>
          <dgm:chMax val="0"/>
          <dgm:bulletEnabled val="1"/>
        </dgm:presLayoutVars>
      </dgm:prSet>
      <dgm:spPr/>
      <dgm:t>
        <a:bodyPr/>
        <a:lstStyle/>
        <a:p>
          <a:endParaRPr lang="en-US"/>
        </a:p>
      </dgm:t>
    </dgm:pt>
    <dgm:pt modelId="{A61AD0DD-AFD8-4321-8F6C-DFDB422DDE99}" type="pres">
      <dgm:prSet presAssocID="{ED1AC1DE-A096-4F64-89DC-A3ACBB437D7E}" presName="spacer" presStyleCnt="0"/>
      <dgm:spPr/>
    </dgm:pt>
    <dgm:pt modelId="{9BBF447C-1CCB-4E55-8E61-268B3E7BEA7D}" type="pres">
      <dgm:prSet presAssocID="{86E97DB2-E62C-4537-9F8B-9BC676333BD0}" presName="parentText" presStyleLbl="node1" presStyleIdx="2" presStyleCnt="3">
        <dgm:presLayoutVars>
          <dgm:chMax val="0"/>
          <dgm:bulletEnabled val="1"/>
        </dgm:presLayoutVars>
      </dgm:prSet>
      <dgm:spPr/>
      <dgm:t>
        <a:bodyPr/>
        <a:lstStyle/>
        <a:p>
          <a:endParaRPr lang="en-US"/>
        </a:p>
      </dgm:t>
    </dgm:pt>
    <dgm:pt modelId="{47CD7FA7-F382-4512-B5D6-19F8A3D9E4C2}" type="pres">
      <dgm:prSet presAssocID="{86E97DB2-E62C-4537-9F8B-9BC676333BD0}" presName="childText" presStyleLbl="revTx" presStyleIdx="1" presStyleCnt="2">
        <dgm:presLayoutVars>
          <dgm:bulletEnabled val="1"/>
        </dgm:presLayoutVars>
      </dgm:prSet>
      <dgm:spPr/>
      <dgm:t>
        <a:bodyPr/>
        <a:lstStyle/>
        <a:p>
          <a:endParaRPr lang="en-US"/>
        </a:p>
      </dgm:t>
    </dgm:pt>
  </dgm:ptLst>
  <dgm:cxnLst>
    <dgm:cxn modelId="{385F3674-97BB-4CB5-9C90-7AA3FD04911B}" type="presOf" srcId="{E0FE8915-2839-4E0B-BE31-6C11522D1AA2}" destId="{1DFFF0A7-9C43-41E5-B22C-F801FC139EDB}" srcOrd="0" destOrd="0" presId="urn:microsoft.com/office/officeart/2005/8/layout/vList2"/>
    <dgm:cxn modelId="{3ECBD3AA-4A9A-40EC-AEEF-B9C8AF767DF5}" srcId="{AFF0F5D7-0C24-441D-B86A-100399ADF7E1}" destId="{3A3E98D3-D8E1-4FBB-BA71-F42738975AB5}" srcOrd="1" destOrd="0" parTransId="{49A95D7A-9763-4B03-8636-473F290614A6}" sibTransId="{ED1AC1DE-A096-4F64-89DC-A3ACBB437D7E}"/>
    <dgm:cxn modelId="{EEAAF254-B7BB-46B0-BD6A-D43FB6225826}" type="presOf" srcId="{7DC2ACC6-9316-4CB5-90C1-6F7BE63A8D95}" destId="{47CD7FA7-F382-4512-B5D6-19F8A3D9E4C2}" srcOrd="0" destOrd="0" presId="urn:microsoft.com/office/officeart/2005/8/layout/vList2"/>
    <dgm:cxn modelId="{07B0AB88-3F4D-4214-A9F2-BA904CAC12A4}" srcId="{E0FE8915-2839-4E0B-BE31-6C11522D1AA2}" destId="{0192FB5F-0979-45F4-9869-7417A5AF76A4}" srcOrd="0" destOrd="0" parTransId="{A213EE8A-1234-47C7-BA0F-AE050AD63433}" sibTransId="{C57BEC29-A000-4A8C-9878-1B5D877CD7CA}"/>
    <dgm:cxn modelId="{E257C5BE-99AC-4DB9-BFDB-8CF631071811}" type="presOf" srcId="{AFF0F5D7-0C24-441D-B86A-100399ADF7E1}" destId="{4884B4C6-711C-4B27-A7DB-F09CD2ED4B71}" srcOrd="0" destOrd="0" presId="urn:microsoft.com/office/officeart/2005/8/layout/vList2"/>
    <dgm:cxn modelId="{BFCCF57E-ACE7-43FC-A838-B35879685141}" type="presOf" srcId="{D891605F-CF9A-476E-9EF4-F34B9BE90836}" destId="{675042A2-1499-4671-B6C5-1B569677181B}" srcOrd="0" destOrd="1" presId="urn:microsoft.com/office/officeart/2005/8/layout/vList2"/>
    <dgm:cxn modelId="{9981EA2E-89B8-4928-A4D8-4E48BDD474B1}" type="presOf" srcId="{3A3E98D3-D8E1-4FBB-BA71-F42738975AB5}" destId="{46AA84F3-0599-4C62-B411-827F46AF85A6}" srcOrd="0" destOrd="0" presId="urn:microsoft.com/office/officeart/2005/8/layout/vList2"/>
    <dgm:cxn modelId="{BD497402-6827-4168-89F9-B4697E819979}" srcId="{AFF0F5D7-0C24-441D-B86A-100399ADF7E1}" destId="{E0FE8915-2839-4E0B-BE31-6C11522D1AA2}" srcOrd="0" destOrd="0" parTransId="{07FE457C-4A0F-4E51-AEF0-0AB7E967E38E}" sibTransId="{F6534101-7360-47D7-B16B-D9C74FEC97B2}"/>
    <dgm:cxn modelId="{496AA6E2-30F6-4F30-9B36-10B028348C38}" srcId="{E0FE8915-2839-4E0B-BE31-6C11522D1AA2}" destId="{D891605F-CF9A-476E-9EF4-F34B9BE90836}" srcOrd="1" destOrd="0" parTransId="{54DE8DAF-10DD-4594-9570-781C24662510}" sibTransId="{8CD78B2D-ED19-4979-B01C-E5AF32EC8A8B}"/>
    <dgm:cxn modelId="{E2F1C592-5063-4E0B-ACCB-0436DF8AC17D}" type="presOf" srcId="{0192FB5F-0979-45F4-9869-7417A5AF76A4}" destId="{675042A2-1499-4671-B6C5-1B569677181B}" srcOrd="0" destOrd="0" presId="urn:microsoft.com/office/officeart/2005/8/layout/vList2"/>
    <dgm:cxn modelId="{6D7F7E99-DACA-487D-90DB-C4454CA9469B}" srcId="{AFF0F5D7-0C24-441D-B86A-100399ADF7E1}" destId="{86E97DB2-E62C-4537-9F8B-9BC676333BD0}" srcOrd="2" destOrd="0" parTransId="{37EC6E8D-1D86-4949-B4E0-327A9BCAF865}" sibTransId="{70391250-E1F5-4BB0-97AC-C47230240776}"/>
    <dgm:cxn modelId="{66B24C25-2F5A-44B9-AB45-AED73DD3EEED}" srcId="{86E97DB2-E62C-4537-9F8B-9BC676333BD0}" destId="{7DC2ACC6-9316-4CB5-90C1-6F7BE63A8D95}" srcOrd="0" destOrd="0" parTransId="{A556FFF4-A0EE-4378-83EA-BF26FE4D0DD3}" sibTransId="{07657CE2-5F7C-448B-8E50-352BDC0BA427}"/>
    <dgm:cxn modelId="{146FE0E2-B91B-4409-8C93-2590DBFC6707}" type="presOf" srcId="{86E97DB2-E62C-4537-9F8B-9BC676333BD0}" destId="{9BBF447C-1CCB-4E55-8E61-268B3E7BEA7D}" srcOrd="0" destOrd="0" presId="urn:microsoft.com/office/officeart/2005/8/layout/vList2"/>
    <dgm:cxn modelId="{8737355D-3E85-48E8-970E-52DDB30B6EB0}" type="presParOf" srcId="{4884B4C6-711C-4B27-A7DB-F09CD2ED4B71}" destId="{1DFFF0A7-9C43-41E5-B22C-F801FC139EDB}" srcOrd="0" destOrd="0" presId="urn:microsoft.com/office/officeart/2005/8/layout/vList2"/>
    <dgm:cxn modelId="{847466E0-0E68-46F7-98AA-07ADCAF4ABCE}" type="presParOf" srcId="{4884B4C6-711C-4B27-A7DB-F09CD2ED4B71}" destId="{675042A2-1499-4671-B6C5-1B569677181B}" srcOrd="1" destOrd="0" presId="urn:microsoft.com/office/officeart/2005/8/layout/vList2"/>
    <dgm:cxn modelId="{D0756016-251E-4BE7-AFFB-9E8CCA44B477}" type="presParOf" srcId="{4884B4C6-711C-4B27-A7DB-F09CD2ED4B71}" destId="{46AA84F3-0599-4C62-B411-827F46AF85A6}" srcOrd="2" destOrd="0" presId="urn:microsoft.com/office/officeart/2005/8/layout/vList2"/>
    <dgm:cxn modelId="{625D2EA7-4079-4748-85C3-F9093C26166C}" type="presParOf" srcId="{4884B4C6-711C-4B27-A7DB-F09CD2ED4B71}" destId="{A61AD0DD-AFD8-4321-8F6C-DFDB422DDE99}" srcOrd="3" destOrd="0" presId="urn:microsoft.com/office/officeart/2005/8/layout/vList2"/>
    <dgm:cxn modelId="{2C7F30AD-F8DA-49BF-979C-D77424A2D07C}" type="presParOf" srcId="{4884B4C6-711C-4B27-A7DB-F09CD2ED4B71}" destId="{9BBF447C-1CCB-4E55-8E61-268B3E7BEA7D}" srcOrd="4" destOrd="0" presId="urn:microsoft.com/office/officeart/2005/8/layout/vList2"/>
    <dgm:cxn modelId="{5D8297F9-6E73-43B1-854C-9098BB36BE69}" type="presParOf" srcId="{4884B4C6-711C-4B27-A7DB-F09CD2ED4B71}" destId="{47CD7FA7-F382-4512-B5D6-19F8A3D9E4C2}" srcOrd="5" destOrd="0" presId="urn:microsoft.com/office/officeart/2005/8/layout/vList2"/>
  </dgm:cxnLst>
  <dgm:bg/>
  <dgm:whole/>
</dgm:dataModel>
</file>

<file path=ppt/diagrams/data21.xml><?xml version="1.0" encoding="utf-8"?>
<dgm:dataModel xmlns:dgm="http://schemas.openxmlformats.org/drawingml/2006/diagram" xmlns:a="http://schemas.openxmlformats.org/drawingml/2006/main">
  <dgm:ptLst>
    <dgm:pt modelId="{822EA87A-2C79-4CAD-865B-D401107B3290}"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67699B53-E29D-4105-851B-428D4B7490E3}">
      <dgm:prSet/>
      <dgm:spPr/>
      <dgm:t>
        <a:bodyPr/>
        <a:lstStyle/>
        <a:p>
          <a:pPr rtl="0"/>
          <a:r>
            <a:rPr lang="en-US" dirty="0" smtClean="0"/>
            <a:t>Company</a:t>
          </a:r>
          <a:endParaRPr lang="en-US" dirty="0"/>
        </a:p>
      </dgm:t>
    </dgm:pt>
    <dgm:pt modelId="{CC76FD19-E012-405B-B14D-5D84B829DD53}" type="parTrans" cxnId="{11532D71-BEEB-4C26-A676-9371561E861B}">
      <dgm:prSet/>
      <dgm:spPr/>
      <dgm:t>
        <a:bodyPr/>
        <a:lstStyle/>
        <a:p>
          <a:endParaRPr lang="en-US"/>
        </a:p>
      </dgm:t>
    </dgm:pt>
    <dgm:pt modelId="{265ABF31-D6C7-4871-84D7-75B03460CB55}" type="sibTrans" cxnId="{11532D71-BEEB-4C26-A676-9371561E861B}">
      <dgm:prSet/>
      <dgm:spPr/>
      <dgm:t>
        <a:bodyPr/>
        <a:lstStyle/>
        <a:p>
          <a:endParaRPr lang="en-US"/>
        </a:p>
      </dgm:t>
    </dgm:pt>
    <dgm:pt modelId="{03D281DB-2A1C-4FE7-B309-D295233BE725}">
      <dgm:prSet/>
      <dgm:spPr/>
      <dgm:t>
        <a:bodyPr/>
        <a:lstStyle/>
        <a:p>
          <a:pPr rtl="0"/>
          <a:r>
            <a:rPr lang="en-US" dirty="0" smtClean="0"/>
            <a:t>Relative of Shareholder</a:t>
          </a:r>
          <a:endParaRPr lang="en-US" dirty="0"/>
        </a:p>
      </dgm:t>
    </dgm:pt>
    <dgm:pt modelId="{23DF1BE7-E464-4C58-A3BA-533D656B5BCD}" type="parTrans" cxnId="{BE895BE6-14FD-4023-BA37-F6F8532A80E4}">
      <dgm:prSet/>
      <dgm:spPr/>
      <dgm:t>
        <a:bodyPr/>
        <a:lstStyle/>
        <a:p>
          <a:endParaRPr lang="en-US"/>
        </a:p>
      </dgm:t>
    </dgm:pt>
    <dgm:pt modelId="{A4215D42-DDF4-410C-B905-1CE4E1D12E36}" type="sibTrans" cxnId="{BE895BE6-14FD-4023-BA37-F6F8532A80E4}">
      <dgm:prSet/>
      <dgm:spPr/>
      <dgm:t>
        <a:bodyPr/>
        <a:lstStyle/>
        <a:p>
          <a:endParaRPr lang="en-US"/>
        </a:p>
      </dgm:t>
    </dgm:pt>
    <dgm:pt modelId="{99266739-2757-47BB-855C-87E1876015C2}">
      <dgm:prSet/>
      <dgm:spPr/>
      <dgm:t>
        <a:bodyPr/>
        <a:lstStyle/>
        <a:p>
          <a:pPr rtl="0"/>
          <a:r>
            <a:rPr lang="en-US" dirty="0" smtClean="0"/>
            <a:t>Shareholder</a:t>
          </a:r>
          <a:endParaRPr lang="en-US" dirty="0"/>
        </a:p>
      </dgm:t>
    </dgm:pt>
    <dgm:pt modelId="{ECE5B8CC-4070-4140-BCE3-A58144991500}" type="parTrans" cxnId="{785F9CFA-01B2-4279-A6A3-26A9203F2C92}">
      <dgm:prSet/>
      <dgm:spPr/>
      <dgm:t>
        <a:bodyPr/>
        <a:lstStyle/>
        <a:p>
          <a:endParaRPr lang="en-US"/>
        </a:p>
      </dgm:t>
    </dgm:pt>
    <dgm:pt modelId="{0D84022F-0B9C-4129-83C1-C60B1C278FFE}" type="sibTrans" cxnId="{785F9CFA-01B2-4279-A6A3-26A9203F2C92}">
      <dgm:prSet/>
      <dgm:spPr/>
      <dgm:t>
        <a:bodyPr/>
        <a:lstStyle/>
        <a:p>
          <a:endParaRPr lang="en-US"/>
        </a:p>
      </dgm:t>
    </dgm:pt>
    <dgm:pt modelId="{B2D08615-F683-4B92-9E7A-F629BC65016C}" type="pres">
      <dgm:prSet presAssocID="{822EA87A-2C79-4CAD-865B-D401107B3290}" presName="cycle" presStyleCnt="0">
        <dgm:presLayoutVars>
          <dgm:dir/>
          <dgm:resizeHandles val="exact"/>
        </dgm:presLayoutVars>
      </dgm:prSet>
      <dgm:spPr/>
      <dgm:t>
        <a:bodyPr/>
        <a:lstStyle/>
        <a:p>
          <a:endParaRPr lang="en-US"/>
        </a:p>
      </dgm:t>
    </dgm:pt>
    <dgm:pt modelId="{DC8A049C-E0E0-4068-A766-23B686E3AF92}" type="pres">
      <dgm:prSet presAssocID="{67699B53-E29D-4105-851B-428D4B7490E3}" presName="node" presStyleLbl="node1" presStyleIdx="0" presStyleCnt="3">
        <dgm:presLayoutVars>
          <dgm:bulletEnabled val="1"/>
        </dgm:presLayoutVars>
      </dgm:prSet>
      <dgm:spPr/>
      <dgm:t>
        <a:bodyPr/>
        <a:lstStyle/>
        <a:p>
          <a:endParaRPr lang="en-US"/>
        </a:p>
      </dgm:t>
    </dgm:pt>
    <dgm:pt modelId="{CEC9DA6D-4C23-4A85-85C0-749F2951EE9B}" type="pres">
      <dgm:prSet presAssocID="{265ABF31-D6C7-4871-84D7-75B03460CB55}" presName="sibTrans" presStyleLbl="sibTrans2D1" presStyleIdx="0" presStyleCnt="3"/>
      <dgm:spPr/>
      <dgm:t>
        <a:bodyPr/>
        <a:lstStyle/>
        <a:p>
          <a:endParaRPr lang="en-US"/>
        </a:p>
      </dgm:t>
    </dgm:pt>
    <dgm:pt modelId="{BBCE7DDD-4522-4409-A619-37DD50170962}" type="pres">
      <dgm:prSet presAssocID="{265ABF31-D6C7-4871-84D7-75B03460CB55}" presName="connectorText" presStyleLbl="sibTrans2D1" presStyleIdx="0" presStyleCnt="3"/>
      <dgm:spPr/>
      <dgm:t>
        <a:bodyPr/>
        <a:lstStyle/>
        <a:p>
          <a:endParaRPr lang="en-US"/>
        </a:p>
      </dgm:t>
    </dgm:pt>
    <dgm:pt modelId="{5F57D189-F729-4C1E-9BE6-05F6F9C0DC30}" type="pres">
      <dgm:prSet presAssocID="{03D281DB-2A1C-4FE7-B309-D295233BE725}" presName="node" presStyleLbl="node1" presStyleIdx="1" presStyleCnt="3">
        <dgm:presLayoutVars>
          <dgm:bulletEnabled val="1"/>
        </dgm:presLayoutVars>
      </dgm:prSet>
      <dgm:spPr/>
      <dgm:t>
        <a:bodyPr/>
        <a:lstStyle/>
        <a:p>
          <a:endParaRPr lang="en-US"/>
        </a:p>
      </dgm:t>
    </dgm:pt>
    <dgm:pt modelId="{0DD95622-2FD1-4D11-83A7-9786940934B9}" type="pres">
      <dgm:prSet presAssocID="{A4215D42-DDF4-410C-B905-1CE4E1D12E36}" presName="sibTrans" presStyleLbl="sibTrans2D1" presStyleIdx="1" presStyleCnt="3" custAng="10800000" custLinFactNeighborX="-6321" custLinFactNeighborY="514"/>
      <dgm:spPr>
        <a:prstGeom prst="rightArrow">
          <a:avLst/>
        </a:prstGeom>
      </dgm:spPr>
      <dgm:t>
        <a:bodyPr/>
        <a:lstStyle/>
        <a:p>
          <a:endParaRPr lang="en-US"/>
        </a:p>
      </dgm:t>
    </dgm:pt>
    <dgm:pt modelId="{15B13805-3FFC-47C0-AEE2-D2CCD55901DE}" type="pres">
      <dgm:prSet presAssocID="{A4215D42-DDF4-410C-B905-1CE4E1D12E36}" presName="connectorText" presStyleLbl="sibTrans2D1" presStyleIdx="1" presStyleCnt="3"/>
      <dgm:spPr/>
      <dgm:t>
        <a:bodyPr/>
        <a:lstStyle/>
        <a:p>
          <a:endParaRPr lang="en-US"/>
        </a:p>
      </dgm:t>
    </dgm:pt>
    <dgm:pt modelId="{66A3BFD5-1F2D-43EB-BEA1-556C11C9BB69}" type="pres">
      <dgm:prSet presAssocID="{99266739-2757-47BB-855C-87E1876015C2}" presName="node" presStyleLbl="node1" presStyleIdx="2" presStyleCnt="3">
        <dgm:presLayoutVars>
          <dgm:bulletEnabled val="1"/>
        </dgm:presLayoutVars>
      </dgm:prSet>
      <dgm:spPr/>
      <dgm:t>
        <a:bodyPr/>
        <a:lstStyle/>
        <a:p>
          <a:endParaRPr lang="en-US"/>
        </a:p>
      </dgm:t>
    </dgm:pt>
    <dgm:pt modelId="{D902AF58-A845-4AE4-AE03-7FE7D80A91E1}" type="pres">
      <dgm:prSet presAssocID="{0D84022F-0B9C-4129-83C1-C60B1C278FFE}" presName="sibTrans" presStyleLbl="sibTrans2D1" presStyleIdx="2" presStyleCnt="3"/>
      <dgm:spPr/>
      <dgm:t>
        <a:bodyPr/>
        <a:lstStyle/>
        <a:p>
          <a:endParaRPr lang="en-US"/>
        </a:p>
      </dgm:t>
    </dgm:pt>
    <dgm:pt modelId="{ED814324-B8FF-4345-ACD8-63B76F9D2DA8}" type="pres">
      <dgm:prSet presAssocID="{0D84022F-0B9C-4129-83C1-C60B1C278FFE}" presName="connectorText" presStyleLbl="sibTrans2D1" presStyleIdx="2" presStyleCnt="3"/>
      <dgm:spPr/>
      <dgm:t>
        <a:bodyPr/>
        <a:lstStyle/>
        <a:p>
          <a:endParaRPr lang="en-US"/>
        </a:p>
      </dgm:t>
    </dgm:pt>
  </dgm:ptLst>
  <dgm:cxnLst>
    <dgm:cxn modelId="{7684D2C2-9830-4C9E-98D0-C2C3C0FFE770}" type="presOf" srcId="{A4215D42-DDF4-410C-B905-1CE4E1D12E36}" destId="{15B13805-3FFC-47C0-AEE2-D2CCD55901DE}" srcOrd="1" destOrd="0" presId="urn:microsoft.com/office/officeart/2005/8/layout/cycle2"/>
    <dgm:cxn modelId="{28363239-360F-4427-A560-4307AFE68FBA}" type="presOf" srcId="{67699B53-E29D-4105-851B-428D4B7490E3}" destId="{DC8A049C-E0E0-4068-A766-23B686E3AF92}" srcOrd="0" destOrd="0" presId="urn:microsoft.com/office/officeart/2005/8/layout/cycle2"/>
    <dgm:cxn modelId="{E1B2A444-0A68-468D-8A8C-DBB6120AF258}" type="presOf" srcId="{265ABF31-D6C7-4871-84D7-75B03460CB55}" destId="{CEC9DA6D-4C23-4A85-85C0-749F2951EE9B}" srcOrd="0" destOrd="0" presId="urn:microsoft.com/office/officeart/2005/8/layout/cycle2"/>
    <dgm:cxn modelId="{EF240193-0D05-41A3-A846-7BE0876C88EB}" type="presOf" srcId="{99266739-2757-47BB-855C-87E1876015C2}" destId="{66A3BFD5-1F2D-43EB-BEA1-556C11C9BB69}" srcOrd="0" destOrd="0" presId="urn:microsoft.com/office/officeart/2005/8/layout/cycle2"/>
    <dgm:cxn modelId="{11532D71-BEEB-4C26-A676-9371561E861B}" srcId="{822EA87A-2C79-4CAD-865B-D401107B3290}" destId="{67699B53-E29D-4105-851B-428D4B7490E3}" srcOrd="0" destOrd="0" parTransId="{CC76FD19-E012-405B-B14D-5D84B829DD53}" sibTransId="{265ABF31-D6C7-4871-84D7-75B03460CB55}"/>
    <dgm:cxn modelId="{50B087CC-17E9-44D6-B9CE-8A5D38C177B7}" type="presOf" srcId="{822EA87A-2C79-4CAD-865B-D401107B3290}" destId="{B2D08615-F683-4B92-9E7A-F629BC65016C}" srcOrd="0" destOrd="0" presId="urn:microsoft.com/office/officeart/2005/8/layout/cycle2"/>
    <dgm:cxn modelId="{785F9CFA-01B2-4279-A6A3-26A9203F2C92}" srcId="{822EA87A-2C79-4CAD-865B-D401107B3290}" destId="{99266739-2757-47BB-855C-87E1876015C2}" srcOrd="2" destOrd="0" parTransId="{ECE5B8CC-4070-4140-BCE3-A58144991500}" sibTransId="{0D84022F-0B9C-4129-83C1-C60B1C278FFE}"/>
    <dgm:cxn modelId="{CF9A66F7-EB06-493B-B280-72853A182F6D}" type="presOf" srcId="{0D84022F-0B9C-4129-83C1-C60B1C278FFE}" destId="{D902AF58-A845-4AE4-AE03-7FE7D80A91E1}" srcOrd="0" destOrd="0" presId="urn:microsoft.com/office/officeart/2005/8/layout/cycle2"/>
    <dgm:cxn modelId="{BE895BE6-14FD-4023-BA37-F6F8532A80E4}" srcId="{822EA87A-2C79-4CAD-865B-D401107B3290}" destId="{03D281DB-2A1C-4FE7-B309-D295233BE725}" srcOrd="1" destOrd="0" parTransId="{23DF1BE7-E464-4C58-A3BA-533D656B5BCD}" sibTransId="{A4215D42-DDF4-410C-B905-1CE4E1D12E36}"/>
    <dgm:cxn modelId="{481B1933-EC98-4932-948A-CE7374AF3E24}" type="presOf" srcId="{265ABF31-D6C7-4871-84D7-75B03460CB55}" destId="{BBCE7DDD-4522-4409-A619-37DD50170962}" srcOrd="1" destOrd="0" presId="urn:microsoft.com/office/officeart/2005/8/layout/cycle2"/>
    <dgm:cxn modelId="{852F9525-5845-413F-86EC-C01AB24DBA44}" type="presOf" srcId="{A4215D42-DDF4-410C-B905-1CE4E1D12E36}" destId="{0DD95622-2FD1-4D11-83A7-9786940934B9}" srcOrd="0" destOrd="0" presId="urn:microsoft.com/office/officeart/2005/8/layout/cycle2"/>
    <dgm:cxn modelId="{6F9D0618-A36C-4434-9501-098093B925D0}" type="presOf" srcId="{03D281DB-2A1C-4FE7-B309-D295233BE725}" destId="{5F57D189-F729-4C1E-9BE6-05F6F9C0DC30}" srcOrd="0" destOrd="0" presId="urn:microsoft.com/office/officeart/2005/8/layout/cycle2"/>
    <dgm:cxn modelId="{C88668FC-E1F7-4B90-8EC2-7BA7090211BD}" type="presOf" srcId="{0D84022F-0B9C-4129-83C1-C60B1C278FFE}" destId="{ED814324-B8FF-4345-ACD8-63B76F9D2DA8}" srcOrd="1" destOrd="0" presId="urn:microsoft.com/office/officeart/2005/8/layout/cycle2"/>
    <dgm:cxn modelId="{C0883B5C-069E-4580-9E08-6FB8BD5B8924}" type="presParOf" srcId="{B2D08615-F683-4B92-9E7A-F629BC65016C}" destId="{DC8A049C-E0E0-4068-A766-23B686E3AF92}" srcOrd="0" destOrd="0" presId="urn:microsoft.com/office/officeart/2005/8/layout/cycle2"/>
    <dgm:cxn modelId="{4FA547AD-1F4C-4595-9F4A-DC6EE25A31A4}" type="presParOf" srcId="{B2D08615-F683-4B92-9E7A-F629BC65016C}" destId="{CEC9DA6D-4C23-4A85-85C0-749F2951EE9B}" srcOrd="1" destOrd="0" presId="urn:microsoft.com/office/officeart/2005/8/layout/cycle2"/>
    <dgm:cxn modelId="{BCF6A756-CEA7-447D-8E35-E14E920BB80A}" type="presParOf" srcId="{CEC9DA6D-4C23-4A85-85C0-749F2951EE9B}" destId="{BBCE7DDD-4522-4409-A619-37DD50170962}" srcOrd="0" destOrd="0" presId="urn:microsoft.com/office/officeart/2005/8/layout/cycle2"/>
    <dgm:cxn modelId="{F8E67F03-CFEC-4895-B1BE-655173C592D1}" type="presParOf" srcId="{B2D08615-F683-4B92-9E7A-F629BC65016C}" destId="{5F57D189-F729-4C1E-9BE6-05F6F9C0DC30}" srcOrd="2" destOrd="0" presId="urn:microsoft.com/office/officeart/2005/8/layout/cycle2"/>
    <dgm:cxn modelId="{F0872680-D007-437E-9E20-CB1BEFCE054F}" type="presParOf" srcId="{B2D08615-F683-4B92-9E7A-F629BC65016C}" destId="{0DD95622-2FD1-4D11-83A7-9786940934B9}" srcOrd="3" destOrd="0" presId="urn:microsoft.com/office/officeart/2005/8/layout/cycle2"/>
    <dgm:cxn modelId="{DEE5DFDD-CB52-4805-B3ED-3005A73D8312}" type="presParOf" srcId="{0DD95622-2FD1-4D11-83A7-9786940934B9}" destId="{15B13805-3FFC-47C0-AEE2-D2CCD55901DE}" srcOrd="0" destOrd="0" presId="urn:microsoft.com/office/officeart/2005/8/layout/cycle2"/>
    <dgm:cxn modelId="{BC8750F7-E33C-4614-A03D-595F82EE5A19}" type="presParOf" srcId="{B2D08615-F683-4B92-9E7A-F629BC65016C}" destId="{66A3BFD5-1F2D-43EB-BEA1-556C11C9BB69}" srcOrd="4" destOrd="0" presId="urn:microsoft.com/office/officeart/2005/8/layout/cycle2"/>
    <dgm:cxn modelId="{01A15ACD-BDCA-4DC3-904B-EE877385BB04}" type="presParOf" srcId="{B2D08615-F683-4B92-9E7A-F629BC65016C}" destId="{D902AF58-A845-4AE4-AE03-7FE7D80A91E1}" srcOrd="5" destOrd="0" presId="urn:microsoft.com/office/officeart/2005/8/layout/cycle2"/>
    <dgm:cxn modelId="{7A71BB6D-38ED-46D3-9CF6-C054D3B2EE2B}" type="presParOf" srcId="{D902AF58-A845-4AE4-AE03-7FE7D80A91E1}" destId="{ED814324-B8FF-4345-ACD8-63B76F9D2DA8}" srcOrd="0" destOrd="0" presId="urn:microsoft.com/office/officeart/2005/8/layout/cycle2"/>
  </dgm:cxnLst>
  <dgm:bg/>
  <dgm:whole/>
</dgm:dataModel>
</file>

<file path=ppt/diagrams/data22.xml><?xml version="1.0" encoding="utf-8"?>
<dgm:dataModel xmlns:dgm="http://schemas.openxmlformats.org/drawingml/2006/diagram" xmlns:a="http://schemas.openxmlformats.org/drawingml/2006/main">
  <dgm:ptLst>
    <dgm:pt modelId="{AFF0F5D7-0C24-441D-B86A-100399ADF7E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0FE8915-2839-4E0B-BE31-6C11522D1AA2}">
      <dgm:prSet/>
      <dgm:spPr/>
      <dgm:t>
        <a:bodyPr/>
        <a:lstStyle/>
        <a:p>
          <a:pPr algn="just" rtl="0"/>
          <a:r>
            <a:rPr lang="en-US" dirty="0" smtClean="0"/>
            <a:t>From AY 2019-20</a:t>
          </a:r>
          <a:endParaRPr lang="en-US" dirty="0"/>
        </a:p>
      </dgm:t>
    </dgm:pt>
    <dgm:pt modelId="{07FE457C-4A0F-4E51-AEF0-0AB7E967E38E}" type="parTrans" cxnId="{BD497402-6827-4168-89F9-B4697E819979}">
      <dgm:prSet/>
      <dgm:spPr/>
      <dgm:t>
        <a:bodyPr/>
        <a:lstStyle/>
        <a:p>
          <a:endParaRPr lang="en-US"/>
        </a:p>
      </dgm:t>
    </dgm:pt>
    <dgm:pt modelId="{F6534101-7360-47D7-B16B-D9C74FEC97B2}" type="sibTrans" cxnId="{BD497402-6827-4168-89F9-B4697E819979}">
      <dgm:prSet/>
      <dgm:spPr/>
      <dgm:t>
        <a:bodyPr/>
        <a:lstStyle/>
        <a:p>
          <a:endParaRPr lang="en-US"/>
        </a:p>
      </dgm:t>
    </dgm:pt>
    <dgm:pt modelId="{B2413643-D38B-4350-8AE4-1FA4A9D9FE9E}">
      <dgm:prSet/>
      <dgm:spPr/>
      <dgm:t>
        <a:bodyPr/>
        <a:lstStyle/>
        <a:p>
          <a:pPr rtl="0"/>
          <a:r>
            <a:rPr lang="en-US" dirty="0" smtClean="0"/>
            <a:t>Next year another amendment expected</a:t>
          </a:r>
          <a:endParaRPr lang="en-US" dirty="0"/>
        </a:p>
      </dgm:t>
    </dgm:pt>
    <dgm:pt modelId="{7B4C7D5B-3E07-4C54-B506-2D751B429D80}" type="parTrans" cxnId="{BA63F905-2438-4BDC-A635-CB984230947A}">
      <dgm:prSet/>
      <dgm:spPr/>
      <dgm:t>
        <a:bodyPr/>
        <a:lstStyle/>
        <a:p>
          <a:endParaRPr lang="en-US"/>
        </a:p>
      </dgm:t>
    </dgm:pt>
    <dgm:pt modelId="{83FE9C73-1C19-4078-9FF5-99E010511D42}" type="sibTrans" cxnId="{BA63F905-2438-4BDC-A635-CB984230947A}">
      <dgm:prSet/>
      <dgm:spPr/>
      <dgm:t>
        <a:bodyPr/>
        <a:lstStyle/>
        <a:p>
          <a:endParaRPr lang="en-US"/>
        </a:p>
      </dgm:t>
    </dgm:pt>
    <dgm:pt modelId="{A985E451-2707-46FA-971A-36330912B4C3}">
      <dgm:prSet/>
      <dgm:spPr/>
      <dgm:t>
        <a:bodyPr/>
        <a:lstStyle/>
        <a:p>
          <a:pPr algn="just" rtl="0"/>
          <a:r>
            <a:rPr lang="en-US" dirty="0" smtClean="0"/>
            <a:t>Taxable in hands of company not recipient</a:t>
          </a:r>
          <a:endParaRPr lang="en-US" dirty="0"/>
        </a:p>
      </dgm:t>
    </dgm:pt>
    <dgm:pt modelId="{AF5915BA-B722-4D33-B52F-1004962CE166}" type="parTrans" cxnId="{CE63777E-EE5D-436C-82DD-B8A0196666A5}">
      <dgm:prSet/>
      <dgm:spPr/>
      <dgm:t>
        <a:bodyPr/>
        <a:lstStyle/>
        <a:p>
          <a:endParaRPr lang="en-US"/>
        </a:p>
      </dgm:t>
    </dgm:pt>
    <dgm:pt modelId="{08B79E67-FC85-4EC3-87FC-6C61C921520E}" type="sibTrans" cxnId="{CE63777E-EE5D-436C-82DD-B8A0196666A5}">
      <dgm:prSet/>
      <dgm:spPr/>
      <dgm:t>
        <a:bodyPr/>
        <a:lstStyle/>
        <a:p>
          <a:endParaRPr lang="en-US"/>
        </a:p>
      </dgm:t>
    </dgm:pt>
    <dgm:pt modelId="{4884B4C6-711C-4B27-A7DB-F09CD2ED4B71}" type="pres">
      <dgm:prSet presAssocID="{AFF0F5D7-0C24-441D-B86A-100399ADF7E1}" presName="linear" presStyleCnt="0">
        <dgm:presLayoutVars>
          <dgm:animLvl val="lvl"/>
          <dgm:resizeHandles val="exact"/>
        </dgm:presLayoutVars>
      </dgm:prSet>
      <dgm:spPr/>
      <dgm:t>
        <a:bodyPr/>
        <a:lstStyle/>
        <a:p>
          <a:endParaRPr lang="en-US"/>
        </a:p>
      </dgm:t>
    </dgm:pt>
    <dgm:pt modelId="{1DFFF0A7-9C43-41E5-B22C-F801FC139EDB}" type="pres">
      <dgm:prSet presAssocID="{E0FE8915-2839-4E0B-BE31-6C11522D1AA2}" presName="parentText" presStyleLbl="node1" presStyleIdx="0" presStyleCnt="2">
        <dgm:presLayoutVars>
          <dgm:chMax val="0"/>
          <dgm:bulletEnabled val="1"/>
        </dgm:presLayoutVars>
      </dgm:prSet>
      <dgm:spPr/>
      <dgm:t>
        <a:bodyPr/>
        <a:lstStyle/>
        <a:p>
          <a:endParaRPr lang="en-US"/>
        </a:p>
      </dgm:t>
    </dgm:pt>
    <dgm:pt modelId="{64E08520-F5B5-4E6C-B5D0-D7A36EBA3D93}" type="pres">
      <dgm:prSet presAssocID="{E0FE8915-2839-4E0B-BE31-6C11522D1AA2}" presName="childText" presStyleLbl="revTx" presStyleIdx="0" presStyleCnt="1">
        <dgm:presLayoutVars>
          <dgm:bulletEnabled val="1"/>
        </dgm:presLayoutVars>
      </dgm:prSet>
      <dgm:spPr/>
      <dgm:t>
        <a:bodyPr/>
        <a:lstStyle/>
        <a:p>
          <a:endParaRPr lang="en-US"/>
        </a:p>
      </dgm:t>
    </dgm:pt>
    <dgm:pt modelId="{8E8AC894-3FE1-42C0-92F4-2FFE77E254BF}" type="pres">
      <dgm:prSet presAssocID="{B2413643-D38B-4350-8AE4-1FA4A9D9FE9E}" presName="parentText" presStyleLbl="node1" presStyleIdx="1" presStyleCnt="2">
        <dgm:presLayoutVars>
          <dgm:chMax val="0"/>
          <dgm:bulletEnabled val="1"/>
        </dgm:presLayoutVars>
      </dgm:prSet>
      <dgm:spPr/>
      <dgm:t>
        <a:bodyPr/>
        <a:lstStyle/>
        <a:p>
          <a:endParaRPr lang="en-US"/>
        </a:p>
      </dgm:t>
    </dgm:pt>
  </dgm:ptLst>
  <dgm:cxnLst>
    <dgm:cxn modelId="{1CFFE11D-099B-49BE-AF98-97979A9260E2}" type="presOf" srcId="{E0FE8915-2839-4E0B-BE31-6C11522D1AA2}" destId="{1DFFF0A7-9C43-41E5-B22C-F801FC139EDB}" srcOrd="0" destOrd="0" presId="urn:microsoft.com/office/officeart/2005/8/layout/vList2"/>
    <dgm:cxn modelId="{1F54D2FA-9E7D-43A1-A2FA-C05DAA202BEF}" type="presOf" srcId="{A985E451-2707-46FA-971A-36330912B4C3}" destId="{64E08520-F5B5-4E6C-B5D0-D7A36EBA3D93}" srcOrd="0" destOrd="0" presId="urn:microsoft.com/office/officeart/2005/8/layout/vList2"/>
    <dgm:cxn modelId="{CE63777E-EE5D-436C-82DD-B8A0196666A5}" srcId="{E0FE8915-2839-4E0B-BE31-6C11522D1AA2}" destId="{A985E451-2707-46FA-971A-36330912B4C3}" srcOrd="0" destOrd="0" parTransId="{AF5915BA-B722-4D33-B52F-1004962CE166}" sibTransId="{08B79E67-FC85-4EC3-87FC-6C61C921520E}"/>
    <dgm:cxn modelId="{1E5A9EF2-3373-4C9F-88E9-B2EABE618F47}" type="presOf" srcId="{B2413643-D38B-4350-8AE4-1FA4A9D9FE9E}" destId="{8E8AC894-3FE1-42C0-92F4-2FFE77E254BF}" srcOrd="0" destOrd="0" presId="urn:microsoft.com/office/officeart/2005/8/layout/vList2"/>
    <dgm:cxn modelId="{BD497402-6827-4168-89F9-B4697E819979}" srcId="{AFF0F5D7-0C24-441D-B86A-100399ADF7E1}" destId="{E0FE8915-2839-4E0B-BE31-6C11522D1AA2}" srcOrd="0" destOrd="0" parTransId="{07FE457C-4A0F-4E51-AEF0-0AB7E967E38E}" sibTransId="{F6534101-7360-47D7-B16B-D9C74FEC97B2}"/>
    <dgm:cxn modelId="{9912396A-7771-43DE-89D6-AD77930471A2}" type="presOf" srcId="{AFF0F5D7-0C24-441D-B86A-100399ADF7E1}" destId="{4884B4C6-711C-4B27-A7DB-F09CD2ED4B71}" srcOrd="0" destOrd="0" presId="urn:microsoft.com/office/officeart/2005/8/layout/vList2"/>
    <dgm:cxn modelId="{BA63F905-2438-4BDC-A635-CB984230947A}" srcId="{AFF0F5D7-0C24-441D-B86A-100399ADF7E1}" destId="{B2413643-D38B-4350-8AE4-1FA4A9D9FE9E}" srcOrd="1" destOrd="0" parTransId="{7B4C7D5B-3E07-4C54-B506-2D751B429D80}" sibTransId="{83FE9C73-1C19-4078-9FF5-99E010511D42}"/>
    <dgm:cxn modelId="{92791CA2-60F6-47F9-B594-5E34AEFDD98D}" type="presParOf" srcId="{4884B4C6-711C-4B27-A7DB-F09CD2ED4B71}" destId="{1DFFF0A7-9C43-41E5-B22C-F801FC139EDB}" srcOrd="0" destOrd="0" presId="urn:microsoft.com/office/officeart/2005/8/layout/vList2"/>
    <dgm:cxn modelId="{E3F9B8E1-50DF-4D57-A80E-C721D0E20CB8}" type="presParOf" srcId="{4884B4C6-711C-4B27-A7DB-F09CD2ED4B71}" destId="{64E08520-F5B5-4E6C-B5D0-D7A36EBA3D93}" srcOrd="1" destOrd="0" presId="urn:microsoft.com/office/officeart/2005/8/layout/vList2"/>
    <dgm:cxn modelId="{5A646A6F-36F4-4E88-A443-16D0B35E77FF}" type="presParOf" srcId="{4884B4C6-711C-4B27-A7DB-F09CD2ED4B71}" destId="{8E8AC894-3FE1-42C0-92F4-2FFE77E254BF}" srcOrd="2" destOrd="0" presId="urn:microsoft.com/office/officeart/2005/8/layout/vList2"/>
  </dgm:cxnLst>
  <dgm:bg/>
  <dgm:whole/>
</dgm:dataModel>
</file>

<file path=ppt/diagrams/data23.xml><?xml version="1.0" encoding="utf-8"?>
<dgm:dataModel xmlns:dgm="http://schemas.openxmlformats.org/drawingml/2006/diagram" xmlns:a="http://schemas.openxmlformats.org/drawingml/2006/main">
  <dgm:ptLst>
    <dgm:pt modelId="{BC5D616C-D2C5-4084-8AA3-EF9070CDA6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EB27C76-D264-4845-8C56-2BACB444AA55}">
      <dgm:prSet/>
      <dgm:spPr/>
      <dgm:t>
        <a:bodyPr/>
        <a:lstStyle/>
        <a:p>
          <a:pPr rtl="0"/>
          <a:r>
            <a:rPr lang="en-US" dirty="0" smtClean="0"/>
            <a:t>Data analytics</a:t>
          </a:r>
          <a:endParaRPr lang="en-US" dirty="0"/>
        </a:p>
      </dgm:t>
    </dgm:pt>
    <dgm:pt modelId="{B43C37C6-14D8-4DCC-BB3D-C2AD66835F8F}" type="parTrans" cxnId="{48A54A14-7F0F-4432-8317-F60CC66CCD04}">
      <dgm:prSet/>
      <dgm:spPr/>
      <dgm:t>
        <a:bodyPr/>
        <a:lstStyle/>
        <a:p>
          <a:endParaRPr lang="en-US"/>
        </a:p>
      </dgm:t>
    </dgm:pt>
    <dgm:pt modelId="{7EB2B0F6-47A1-4D4F-978D-AD9657C5D74A}" type="sibTrans" cxnId="{48A54A14-7F0F-4432-8317-F60CC66CCD04}">
      <dgm:prSet/>
      <dgm:spPr/>
      <dgm:t>
        <a:bodyPr/>
        <a:lstStyle/>
        <a:p>
          <a:endParaRPr lang="en-US"/>
        </a:p>
      </dgm:t>
    </dgm:pt>
    <dgm:pt modelId="{4CEDE8F3-1F8A-4C94-91F1-DFC2F2F49B83}">
      <dgm:prSet/>
      <dgm:spPr/>
      <dgm:t>
        <a:bodyPr/>
        <a:lstStyle/>
        <a:p>
          <a:pPr rtl="0"/>
          <a:r>
            <a:rPr lang="en-US" dirty="0" smtClean="0"/>
            <a:t>Matching the data available with the various tax wings of the Finance Ministry. </a:t>
          </a:r>
          <a:endParaRPr lang="en-US" dirty="0"/>
        </a:p>
      </dgm:t>
    </dgm:pt>
    <dgm:pt modelId="{C8B992A0-B48D-4568-ACAD-C153CC7F554B}" type="parTrans" cxnId="{78A0DCF7-B2C0-47E8-A129-81F632DB7025}">
      <dgm:prSet/>
      <dgm:spPr/>
      <dgm:t>
        <a:bodyPr/>
        <a:lstStyle/>
        <a:p>
          <a:endParaRPr lang="en-US"/>
        </a:p>
      </dgm:t>
    </dgm:pt>
    <dgm:pt modelId="{89394FBF-2325-4DD0-AA11-F75E14BC4F49}" type="sibTrans" cxnId="{78A0DCF7-B2C0-47E8-A129-81F632DB7025}">
      <dgm:prSet/>
      <dgm:spPr/>
      <dgm:t>
        <a:bodyPr/>
        <a:lstStyle/>
        <a:p>
          <a:endParaRPr lang="en-US"/>
        </a:p>
      </dgm:t>
    </dgm:pt>
    <dgm:pt modelId="{43D34269-BC44-43FE-9D37-CF38DCD636F8}">
      <dgm:prSet/>
      <dgm:spPr/>
      <dgm:t>
        <a:bodyPr/>
        <a:lstStyle/>
        <a:p>
          <a:pPr rtl="0"/>
          <a:r>
            <a:rPr lang="en-US" dirty="0" smtClean="0"/>
            <a:t>tracking and punishing tax evaders</a:t>
          </a:r>
          <a:endParaRPr lang="en-US" dirty="0"/>
        </a:p>
      </dgm:t>
    </dgm:pt>
    <dgm:pt modelId="{46154EBC-2CCB-4B98-B5D3-7E5CA528531E}" type="parTrans" cxnId="{DCFF64A7-7588-4E67-9FA8-B44651684FBF}">
      <dgm:prSet/>
      <dgm:spPr/>
      <dgm:t>
        <a:bodyPr/>
        <a:lstStyle/>
        <a:p>
          <a:endParaRPr lang="en-US"/>
        </a:p>
      </dgm:t>
    </dgm:pt>
    <dgm:pt modelId="{4A852BF3-E109-4E86-B1A1-26494F32A001}" type="sibTrans" cxnId="{DCFF64A7-7588-4E67-9FA8-B44651684FBF}">
      <dgm:prSet/>
      <dgm:spPr/>
      <dgm:t>
        <a:bodyPr/>
        <a:lstStyle/>
        <a:p>
          <a:endParaRPr lang="en-US"/>
        </a:p>
      </dgm:t>
    </dgm:pt>
    <dgm:pt modelId="{065D5D47-E0F2-42B2-84C8-9DAE5A934C77}">
      <dgm:prSet/>
      <dgm:spPr/>
      <dgm:t>
        <a:bodyPr/>
        <a:lstStyle/>
        <a:p>
          <a:pPr rtl="0"/>
          <a:r>
            <a:rPr lang="en-US" dirty="0" smtClean="0"/>
            <a:t>Software / Manual working required</a:t>
          </a:r>
          <a:br>
            <a:rPr lang="en-US" dirty="0" smtClean="0"/>
          </a:br>
          <a:endParaRPr lang="en-US" dirty="0"/>
        </a:p>
      </dgm:t>
    </dgm:pt>
    <dgm:pt modelId="{ACC76C72-C5DC-4380-9096-47B7A1BDC880}" type="parTrans" cxnId="{3FC9EC93-36E6-40D5-8868-22FDA6999EDE}">
      <dgm:prSet/>
      <dgm:spPr/>
    </dgm:pt>
    <dgm:pt modelId="{D15C751D-EF26-4F92-8E3B-4FAF5D49C64F}" type="sibTrans" cxnId="{3FC9EC93-36E6-40D5-8868-22FDA6999EDE}">
      <dgm:prSet/>
      <dgm:spPr/>
    </dgm:pt>
    <dgm:pt modelId="{18AB379F-F45D-402F-9F7E-67C78FC59FD0}" type="pres">
      <dgm:prSet presAssocID="{BC5D616C-D2C5-4084-8AA3-EF9070CDA69A}" presName="linear" presStyleCnt="0">
        <dgm:presLayoutVars>
          <dgm:animLvl val="lvl"/>
          <dgm:resizeHandles val="exact"/>
        </dgm:presLayoutVars>
      </dgm:prSet>
      <dgm:spPr/>
      <dgm:t>
        <a:bodyPr/>
        <a:lstStyle/>
        <a:p>
          <a:endParaRPr lang="en-US"/>
        </a:p>
      </dgm:t>
    </dgm:pt>
    <dgm:pt modelId="{ED1FFE28-75AC-4D2A-B6DC-F6B902D35D4A}" type="pres">
      <dgm:prSet presAssocID="{6EB27C76-D264-4845-8C56-2BACB444AA55}" presName="parentText" presStyleLbl="node1" presStyleIdx="0" presStyleCnt="4">
        <dgm:presLayoutVars>
          <dgm:chMax val="0"/>
          <dgm:bulletEnabled val="1"/>
        </dgm:presLayoutVars>
      </dgm:prSet>
      <dgm:spPr/>
      <dgm:t>
        <a:bodyPr/>
        <a:lstStyle/>
        <a:p>
          <a:endParaRPr lang="en-US"/>
        </a:p>
      </dgm:t>
    </dgm:pt>
    <dgm:pt modelId="{409C11DD-B3F2-4834-9AD5-5D31CBCF6067}" type="pres">
      <dgm:prSet presAssocID="{7EB2B0F6-47A1-4D4F-978D-AD9657C5D74A}" presName="spacer" presStyleCnt="0"/>
      <dgm:spPr/>
    </dgm:pt>
    <dgm:pt modelId="{D601BD4B-4851-4964-BB13-0A6B6ECAC882}" type="pres">
      <dgm:prSet presAssocID="{4CEDE8F3-1F8A-4C94-91F1-DFC2F2F49B83}" presName="parentText" presStyleLbl="node1" presStyleIdx="1" presStyleCnt="4">
        <dgm:presLayoutVars>
          <dgm:chMax val="0"/>
          <dgm:bulletEnabled val="1"/>
        </dgm:presLayoutVars>
      </dgm:prSet>
      <dgm:spPr/>
      <dgm:t>
        <a:bodyPr/>
        <a:lstStyle/>
        <a:p>
          <a:endParaRPr lang="en-US"/>
        </a:p>
      </dgm:t>
    </dgm:pt>
    <dgm:pt modelId="{F6728C95-4981-4DB9-882F-C516F6D49E8B}" type="pres">
      <dgm:prSet presAssocID="{89394FBF-2325-4DD0-AA11-F75E14BC4F49}" presName="spacer" presStyleCnt="0"/>
      <dgm:spPr/>
    </dgm:pt>
    <dgm:pt modelId="{DA1715CE-2034-4826-9AAF-8260E1EADA4E}" type="pres">
      <dgm:prSet presAssocID="{43D34269-BC44-43FE-9D37-CF38DCD636F8}" presName="parentText" presStyleLbl="node1" presStyleIdx="2" presStyleCnt="4">
        <dgm:presLayoutVars>
          <dgm:chMax val="0"/>
          <dgm:bulletEnabled val="1"/>
        </dgm:presLayoutVars>
      </dgm:prSet>
      <dgm:spPr/>
      <dgm:t>
        <a:bodyPr/>
        <a:lstStyle/>
        <a:p>
          <a:endParaRPr lang="en-US"/>
        </a:p>
      </dgm:t>
    </dgm:pt>
    <dgm:pt modelId="{D0C2CD5D-955B-4528-91C9-BAC9AF8F6268}" type="pres">
      <dgm:prSet presAssocID="{4A852BF3-E109-4E86-B1A1-26494F32A001}" presName="spacer" presStyleCnt="0"/>
      <dgm:spPr/>
    </dgm:pt>
    <dgm:pt modelId="{D5A61A92-C529-49C9-8B58-354CF1ADFDD5}" type="pres">
      <dgm:prSet presAssocID="{065D5D47-E0F2-42B2-84C8-9DAE5A934C77}" presName="parentText" presStyleLbl="node1" presStyleIdx="3" presStyleCnt="4">
        <dgm:presLayoutVars>
          <dgm:chMax val="0"/>
          <dgm:bulletEnabled val="1"/>
        </dgm:presLayoutVars>
      </dgm:prSet>
      <dgm:spPr/>
      <dgm:t>
        <a:bodyPr/>
        <a:lstStyle/>
        <a:p>
          <a:endParaRPr lang="en-US"/>
        </a:p>
      </dgm:t>
    </dgm:pt>
  </dgm:ptLst>
  <dgm:cxnLst>
    <dgm:cxn modelId="{9C5A5683-45B7-44F1-AD47-EA3CC4E2317C}" type="presOf" srcId="{43D34269-BC44-43FE-9D37-CF38DCD636F8}" destId="{DA1715CE-2034-4826-9AAF-8260E1EADA4E}" srcOrd="0" destOrd="0" presId="urn:microsoft.com/office/officeart/2005/8/layout/vList2"/>
    <dgm:cxn modelId="{DCFF64A7-7588-4E67-9FA8-B44651684FBF}" srcId="{BC5D616C-D2C5-4084-8AA3-EF9070CDA69A}" destId="{43D34269-BC44-43FE-9D37-CF38DCD636F8}" srcOrd="2" destOrd="0" parTransId="{46154EBC-2CCB-4B98-B5D3-7E5CA528531E}" sibTransId="{4A852BF3-E109-4E86-B1A1-26494F32A001}"/>
    <dgm:cxn modelId="{401B3BA0-6BD3-45E0-BDDE-B69D0A423E23}" type="presOf" srcId="{065D5D47-E0F2-42B2-84C8-9DAE5A934C77}" destId="{D5A61A92-C529-49C9-8B58-354CF1ADFDD5}" srcOrd="0" destOrd="0" presId="urn:microsoft.com/office/officeart/2005/8/layout/vList2"/>
    <dgm:cxn modelId="{7DE866DE-46AF-419E-AE95-5A6FBC9AC2DE}" type="presOf" srcId="{BC5D616C-D2C5-4084-8AA3-EF9070CDA69A}" destId="{18AB379F-F45D-402F-9F7E-67C78FC59FD0}" srcOrd="0" destOrd="0" presId="urn:microsoft.com/office/officeart/2005/8/layout/vList2"/>
    <dgm:cxn modelId="{F78A5243-2123-437D-AB90-9164B2BADE60}" type="presOf" srcId="{4CEDE8F3-1F8A-4C94-91F1-DFC2F2F49B83}" destId="{D601BD4B-4851-4964-BB13-0A6B6ECAC882}" srcOrd="0" destOrd="0" presId="urn:microsoft.com/office/officeart/2005/8/layout/vList2"/>
    <dgm:cxn modelId="{48A54A14-7F0F-4432-8317-F60CC66CCD04}" srcId="{BC5D616C-D2C5-4084-8AA3-EF9070CDA69A}" destId="{6EB27C76-D264-4845-8C56-2BACB444AA55}" srcOrd="0" destOrd="0" parTransId="{B43C37C6-14D8-4DCC-BB3D-C2AD66835F8F}" sibTransId="{7EB2B0F6-47A1-4D4F-978D-AD9657C5D74A}"/>
    <dgm:cxn modelId="{8EFDA01C-6D3E-4571-9BDD-BEDF96E16926}" type="presOf" srcId="{6EB27C76-D264-4845-8C56-2BACB444AA55}" destId="{ED1FFE28-75AC-4D2A-B6DC-F6B902D35D4A}" srcOrd="0" destOrd="0" presId="urn:microsoft.com/office/officeart/2005/8/layout/vList2"/>
    <dgm:cxn modelId="{3FC9EC93-36E6-40D5-8868-22FDA6999EDE}" srcId="{BC5D616C-D2C5-4084-8AA3-EF9070CDA69A}" destId="{065D5D47-E0F2-42B2-84C8-9DAE5A934C77}" srcOrd="3" destOrd="0" parTransId="{ACC76C72-C5DC-4380-9096-47B7A1BDC880}" sibTransId="{D15C751D-EF26-4F92-8E3B-4FAF5D49C64F}"/>
    <dgm:cxn modelId="{78A0DCF7-B2C0-47E8-A129-81F632DB7025}" srcId="{BC5D616C-D2C5-4084-8AA3-EF9070CDA69A}" destId="{4CEDE8F3-1F8A-4C94-91F1-DFC2F2F49B83}" srcOrd="1" destOrd="0" parTransId="{C8B992A0-B48D-4568-ACAD-C153CC7F554B}" sibTransId="{89394FBF-2325-4DD0-AA11-F75E14BC4F49}"/>
    <dgm:cxn modelId="{C5F4984E-E87F-4FA0-AC06-5FF6CAF66DB0}" type="presParOf" srcId="{18AB379F-F45D-402F-9F7E-67C78FC59FD0}" destId="{ED1FFE28-75AC-4D2A-B6DC-F6B902D35D4A}" srcOrd="0" destOrd="0" presId="urn:microsoft.com/office/officeart/2005/8/layout/vList2"/>
    <dgm:cxn modelId="{45303652-CAB2-46A7-8FE0-C155810C2BEE}" type="presParOf" srcId="{18AB379F-F45D-402F-9F7E-67C78FC59FD0}" destId="{409C11DD-B3F2-4834-9AD5-5D31CBCF6067}" srcOrd="1" destOrd="0" presId="urn:microsoft.com/office/officeart/2005/8/layout/vList2"/>
    <dgm:cxn modelId="{84C3BEE0-9454-4874-B1AB-03DFB8266CCC}" type="presParOf" srcId="{18AB379F-F45D-402F-9F7E-67C78FC59FD0}" destId="{D601BD4B-4851-4964-BB13-0A6B6ECAC882}" srcOrd="2" destOrd="0" presId="urn:microsoft.com/office/officeart/2005/8/layout/vList2"/>
    <dgm:cxn modelId="{8D7A59FE-F031-44A8-9B18-F9F8BC86C4E5}" type="presParOf" srcId="{18AB379F-F45D-402F-9F7E-67C78FC59FD0}" destId="{F6728C95-4981-4DB9-882F-C516F6D49E8B}" srcOrd="3" destOrd="0" presId="urn:microsoft.com/office/officeart/2005/8/layout/vList2"/>
    <dgm:cxn modelId="{ED65F69A-85F4-4611-810E-9144D76B73FB}" type="presParOf" srcId="{18AB379F-F45D-402F-9F7E-67C78FC59FD0}" destId="{DA1715CE-2034-4826-9AAF-8260E1EADA4E}" srcOrd="4" destOrd="0" presId="urn:microsoft.com/office/officeart/2005/8/layout/vList2"/>
    <dgm:cxn modelId="{8DF8CF0E-D9C2-41D6-93BA-2EF1B0E78E1B}" type="presParOf" srcId="{18AB379F-F45D-402F-9F7E-67C78FC59FD0}" destId="{D0C2CD5D-955B-4528-91C9-BAC9AF8F6268}" srcOrd="5" destOrd="0" presId="urn:microsoft.com/office/officeart/2005/8/layout/vList2"/>
    <dgm:cxn modelId="{8EDA2B80-CA32-423D-BE0B-1D474E96C62B}" type="presParOf" srcId="{18AB379F-F45D-402F-9F7E-67C78FC59FD0}" destId="{D5A61A92-C529-49C9-8B58-354CF1ADFDD5}" srcOrd="6"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303F0625-AF07-44AD-A12F-87F7331C5F3C}"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119D56DA-626A-4424-BC07-A445818691CD}">
      <dgm:prSet/>
      <dgm:spPr/>
      <dgm:t>
        <a:bodyPr/>
        <a:lstStyle/>
        <a:p>
          <a:pPr rtl="0"/>
          <a:r>
            <a:rPr lang="en-US" b="1" dirty="0" smtClean="0"/>
            <a:t>Total Expenditure</a:t>
          </a:r>
          <a:endParaRPr lang="en-US" b="1" dirty="0"/>
        </a:p>
      </dgm:t>
    </dgm:pt>
    <dgm:pt modelId="{87E018E3-745B-48FA-A3BB-B88627BEE42F}" type="parTrans" cxnId="{62A327D2-7F8A-4053-901B-669E1E1BED82}">
      <dgm:prSet/>
      <dgm:spPr/>
      <dgm:t>
        <a:bodyPr/>
        <a:lstStyle/>
        <a:p>
          <a:endParaRPr lang="en-US"/>
        </a:p>
      </dgm:t>
    </dgm:pt>
    <dgm:pt modelId="{4DF15E65-59D4-45A1-81B5-2E0D3422F54D}" type="sibTrans" cxnId="{62A327D2-7F8A-4053-901B-669E1E1BED82}">
      <dgm:prSet/>
      <dgm:spPr/>
      <dgm:t>
        <a:bodyPr/>
        <a:lstStyle/>
        <a:p>
          <a:endParaRPr lang="en-US"/>
        </a:p>
      </dgm:t>
    </dgm:pt>
    <dgm:pt modelId="{A9A2E85E-751B-4A26-B5F5-48E214FF8EF4}">
      <dgm:prSet/>
      <dgm:spPr/>
      <dgm:t>
        <a:bodyPr/>
        <a:lstStyle/>
        <a:p>
          <a:pPr rtl="0"/>
          <a:r>
            <a:rPr lang="en-US" dirty="0" smtClean="0"/>
            <a:t>Registered supplier GST</a:t>
          </a:r>
          <a:endParaRPr lang="en-US" dirty="0"/>
        </a:p>
      </dgm:t>
    </dgm:pt>
    <dgm:pt modelId="{1998F87A-5B76-41CD-8DC3-062096E02AAF}" type="parTrans" cxnId="{523D4586-155B-4897-AADB-AF1368F8DE31}">
      <dgm:prSet/>
      <dgm:spPr/>
      <dgm:t>
        <a:bodyPr/>
        <a:lstStyle/>
        <a:p>
          <a:endParaRPr lang="en-US"/>
        </a:p>
      </dgm:t>
    </dgm:pt>
    <dgm:pt modelId="{2E1A66A0-AA64-4A93-AA8E-DE95E4C763E6}" type="sibTrans" cxnId="{523D4586-155B-4897-AADB-AF1368F8DE31}">
      <dgm:prSet/>
      <dgm:spPr/>
      <dgm:t>
        <a:bodyPr/>
        <a:lstStyle/>
        <a:p>
          <a:endParaRPr lang="en-US"/>
        </a:p>
      </dgm:t>
    </dgm:pt>
    <dgm:pt modelId="{55C85B52-964A-4EB0-A65C-45CEEB02EE9C}">
      <dgm:prSet/>
      <dgm:spPr/>
      <dgm:t>
        <a:bodyPr/>
        <a:lstStyle/>
        <a:p>
          <a:pPr rtl="0"/>
          <a:r>
            <a:rPr lang="en-US" dirty="0" smtClean="0"/>
            <a:t>Exempt goods and services</a:t>
          </a:r>
          <a:endParaRPr lang="en-US" dirty="0"/>
        </a:p>
      </dgm:t>
    </dgm:pt>
    <dgm:pt modelId="{12A40EE9-2DA8-4E27-9D5C-B84EDD7613E9}" type="parTrans" cxnId="{EE16DA3E-FCCB-4A2F-AC12-CDCC09C9B1EB}">
      <dgm:prSet/>
      <dgm:spPr/>
      <dgm:t>
        <a:bodyPr/>
        <a:lstStyle/>
        <a:p>
          <a:endParaRPr lang="en-US"/>
        </a:p>
      </dgm:t>
    </dgm:pt>
    <dgm:pt modelId="{2A390118-84D9-4DFB-BF61-86934F2F4E70}" type="sibTrans" cxnId="{EE16DA3E-FCCB-4A2F-AC12-CDCC09C9B1EB}">
      <dgm:prSet/>
      <dgm:spPr/>
      <dgm:t>
        <a:bodyPr/>
        <a:lstStyle/>
        <a:p>
          <a:endParaRPr lang="en-US"/>
        </a:p>
      </dgm:t>
    </dgm:pt>
    <dgm:pt modelId="{454AB8B8-AE54-448A-AB27-D62AA4D335E9}">
      <dgm:prSet/>
      <dgm:spPr/>
      <dgm:t>
        <a:bodyPr/>
        <a:lstStyle/>
        <a:p>
          <a:pPr rtl="0"/>
          <a:r>
            <a:rPr lang="en-US" dirty="0" smtClean="0"/>
            <a:t>Supplier in Composition</a:t>
          </a:r>
          <a:endParaRPr lang="en-US" dirty="0"/>
        </a:p>
      </dgm:t>
    </dgm:pt>
    <dgm:pt modelId="{0811FFBA-8A3C-4BC5-81EE-0C11606BA7E5}" type="parTrans" cxnId="{30E74795-313F-4888-8AA0-26BC6B7184CD}">
      <dgm:prSet/>
      <dgm:spPr/>
      <dgm:t>
        <a:bodyPr/>
        <a:lstStyle/>
        <a:p>
          <a:endParaRPr lang="en-US"/>
        </a:p>
      </dgm:t>
    </dgm:pt>
    <dgm:pt modelId="{8BA4B325-92AF-4E60-91C3-5876CFE52568}" type="sibTrans" cxnId="{30E74795-313F-4888-8AA0-26BC6B7184CD}">
      <dgm:prSet/>
      <dgm:spPr/>
      <dgm:t>
        <a:bodyPr/>
        <a:lstStyle/>
        <a:p>
          <a:endParaRPr lang="en-US"/>
        </a:p>
      </dgm:t>
    </dgm:pt>
    <dgm:pt modelId="{E326F386-0F28-4145-85E4-D3DDD2C3DD6C}">
      <dgm:prSet/>
      <dgm:spPr/>
      <dgm:t>
        <a:bodyPr/>
        <a:lstStyle/>
        <a:p>
          <a:pPr rtl="0"/>
          <a:r>
            <a:rPr lang="en-US" dirty="0" smtClean="0"/>
            <a:t>All others</a:t>
          </a:r>
        </a:p>
      </dgm:t>
    </dgm:pt>
    <dgm:pt modelId="{DD4DF686-8E21-4C85-94BC-98BEEABCECC7}" type="parTrans" cxnId="{5416AEB8-6BC5-4042-84EF-03C89D5788AE}">
      <dgm:prSet/>
      <dgm:spPr/>
      <dgm:t>
        <a:bodyPr/>
        <a:lstStyle/>
        <a:p>
          <a:endParaRPr lang="en-US"/>
        </a:p>
      </dgm:t>
    </dgm:pt>
    <dgm:pt modelId="{1867C721-DC7C-4C9C-B524-1C0AAF7DFF5D}" type="sibTrans" cxnId="{5416AEB8-6BC5-4042-84EF-03C89D5788AE}">
      <dgm:prSet/>
      <dgm:spPr/>
      <dgm:t>
        <a:bodyPr/>
        <a:lstStyle/>
        <a:p>
          <a:endParaRPr lang="en-US"/>
        </a:p>
      </dgm:t>
    </dgm:pt>
    <dgm:pt modelId="{FF2543A4-A8C7-4EAF-8B32-A393E2A6906D}">
      <dgm:prSet/>
      <dgm:spPr/>
      <dgm:t>
        <a:bodyPr/>
        <a:lstStyle/>
        <a:p>
          <a:pPr rtl="0"/>
          <a:r>
            <a:rPr lang="en-US" dirty="0" smtClean="0"/>
            <a:t>Total payment</a:t>
          </a:r>
          <a:endParaRPr lang="en-US" dirty="0"/>
        </a:p>
      </dgm:t>
    </dgm:pt>
    <dgm:pt modelId="{17D8F081-DB07-4EF6-93FC-BBEAD0DA7ADA}" type="parTrans" cxnId="{26E29387-D405-4E65-9A70-2266452602F9}">
      <dgm:prSet/>
      <dgm:spPr/>
      <dgm:t>
        <a:bodyPr/>
        <a:lstStyle/>
        <a:p>
          <a:endParaRPr lang="en-US"/>
        </a:p>
      </dgm:t>
    </dgm:pt>
    <dgm:pt modelId="{350DAF3F-06F1-4779-81B3-DBFEA786172E}" type="sibTrans" cxnId="{26E29387-D405-4E65-9A70-2266452602F9}">
      <dgm:prSet/>
      <dgm:spPr/>
      <dgm:t>
        <a:bodyPr/>
        <a:lstStyle/>
        <a:p>
          <a:endParaRPr lang="en-US"/>
        </a:p>
      </dgm:t>
    </dgm:pt>
    <dgm:pt modelId="{557E78A5-A0AC-4966-BDDE-1AC677EB6863}">
      <dgm:prSet/>
      <dgm:spPr/>
      <dgm:t>
        <a:bodyPr/>
        <a:lstStyle/>
        <a:p>
          <a:pPr rtl="0"/>
          <a:r>
            <a:rPr lang="en-US" dirty="0" smtClean="0"/>
            <a:t>Unregistered suppliers</a:t>
          </a:r>
          <a:endParaRPr lang="en-US" dirty="0"/>
        </a:p>
      </dgm:t>
    </dgm:pt>
    <dgm:pt modelId="{2137589A-2BB9-4228-B1D6-049A9EA83D45}" type="parTrans" cxnId="{87603C9A-E6DD-46B6-9CD7-578D196D841E}">
      <dgm:prSet/>
      <dgm:spPr/>
      <dgm:t>
        <a:bodyPr/>
        <a:lstStyle/>
        <a:p>
          <a:endParaRPr lang="en-US"/>
        </a:p>
      </dgm:t>
    </dgm:pt>
    <dgm:pt modelId="{3A79476C-A257-4B67-B34F-DFD1FDD3FC16}" type="sibTrans" cxnId="{87603C9A-E6DD-46B6-9CD7-578D196D841E}">
      <dgm:prSet/>
      <dgm:spPr/>
      <dgm:t>
        <a:bodyPr/>
        <a:lstStyle/>
        <a:p>
          <a:endParaRPr lang="en-US"/>
        </a:p>
      </dgm:t>
    </dgm:pt>
    <dgm:pt modelId="{B095C2F3-9E69-4DA0-B380-96668DF1B1F9}">
      <dgm:prSet/>
      <dgm:spPr/>
      <dgm:t>
        <a:bodyPr/>
        <a:lstStyle/>
        <a:p>
          <a:pPr rtl="0"/>
          <a:r>
            <a:rPr lang="en-US" dirty="0" smtClean="0"/>
            <a:t>ITC</a:t>
          </a:r>
          <a:endParaRPr lang="en-US" dirty="0"/>
        </a:p>
      </dgm:t>
    </dgm:pt>
    <dgm:pt modelId="{BE01687D-A35A-4AFC-A315-09E8DC1E9758}" type="parTrans" cxnId="{B4758DAC-0305-4202-B846-6DD3752F3912}">
      <dgm:prSet/>
      <dgm:spPr/>
      <dgm:t>
        <a:bodyPr/>
        <a:lstStyle/>
        <a:p>
          <a:endParaRPr lang="en-US"/>
        </a:p>
      </dgm:t>
    </dgm:pt>
    <dgm:pt modelId="{018B29AA-747B-4ED3-8835-0D9876067890}" type="sibTrans" cxnId="{B4758DAC-0305-4202-B846-6DD3752F3912}">
      <dgm:prSet/>
      <dgm:spPr/>
      <dgm:t>
        <a:bodyPr/>
        <a:lstStyle/>
        <a:p>
          <a:endParaRPr lang="en-US"/>
        </a:p>
      </dgm:t>
    </dgm:pt>
    <dgm:pt modelId="{BB348DE0-6892-489D-B386-134F94466D55}">
      <dgm:prSet/>
      <dgm:spPr/>
      <dgm:t>
        <a:bodyPr/>
        <a:lstStyle/>
        <a:p>
          <a:pPr rtl="0"/>
          <a:r>
            <a:rPr lang="en-US" smtClean="0"/>
            <a:t>Block </a:t>
          </a:r>
          <a:r>
            <a:rPr lang="en-US" dirty="0" smtClean="0"/>
            <a:t>Cr</a:t>
          </a:r>
          <a:endParaRPr lang="en-US" dirty="0"/>
        </a:p>
      </dgm:t>
    </dgm:pt>
    <dgm:pt modelId="{42D25B7F-74CC-44C9-BF61-7D4DC0C1B920}" type="parTrans" cxnId="{F6B7AB55-169F-4C54-880D-95A626DC757A}">
      <dgm:prSet/>
      <dgm:spPr/>
      <dgm:t>
        <a:bodyPr/>
        <a:lstStyle/>
        <a:p>
          <a:endParaRPr lang="en-US"/>
        </a:p>
      </dgm:t>
    </dgm:pt>
    <dgm:pt modelId="{44C585B8-5271-47B2-8D00-9622594B83C9}" type="sibTrans" cxnId="{F6B7AB55-169F-4C54-880D-95A626DC757A}">
      <dgm:prSet/>
      <dgm:spPr/>
      <dgm:t>
        <a:bodyPr/>
        <a:lstStyle/>
        <a:p>
          <a:endParaRPr lang="en-US"/>
        </a:p>
      </dgm:t>
    </dgm:pt>
    <dgm:pt modelId="{08B1EA71-4450-4955-BF6A-9DDBDC897A71}" type="pres">
      <dgm:prSet presAssocID="{303F0625-AF07-44AD-A12F-87F7331C5F3C}" presName="mainComposite" presStyleCnt="0">
        <dgm:presLayoutVars>
          <dgm:chPref val="1"/>
          <dgm:dir/>
          <dgm:animOne val="branch"/>
          <dgm:animLvl val="lvl"/>
          <dgm:resizeHandles val="exact"/>
        </dgm:presLayoutVars>
      </dgm:prSet>
      <dgm:spPr/>
      <dgm:t>
        <a:bodyPr/>
        <a:lstStyle/>
        <a:p>
          <a:endParaRPr lang="en-US"/>
        </a:p>
      </dgm:t>
    </dgm:pt>
    <dgm:pt modelId="{529EF444-48F7-4977-89F3-CEC3E4D86CFD}" type="pres">
      <dgm:prSet presAssocID="{303F0625-AF07-44AD-A12F-87F7331C5F3C}" presName="hierFlow" presStyleCnt="0"/>
      <dgm:spPr/>
    </dgm:pt>
    <dgm:pt modelId="{2A69B02E-A3A3-454A-A85A-954247681A5D}" type="pres">
      <dgm:prSet presAssocID="{303F0625-AF07-44AD-A12F-87F7331C5F3C}" presName="hierChild1" presStyleCnt="0">
        <dgm:presLayoutVars>
          <dgm:chPref val="1"/>
          <dgm:animOne val="branch"/>
          <dgm:animLvl val="lvl"/>
        </dgm:presLayoutVars>
      </dgm:prSet>
      <dgm:spPr/>
    </dgm:pt>
    <dgm:pt modelId="{54A41DB2-2694-44A8-9B16-0AFFCDD52616}" type="pres">
      <dgm:prSet presAssocID="{119D56DA-626A-4424-BC07-A445818691CD}" presName="Name14" presStyleCnt="0"/>
      <dgm:spPr/>
    </dgm:pt>
    <dgm:pt modelId="{7817C849-140B-4B7D-A56A-55963AF40386}" type="pres">
      <dgm:prSet presAssocID="{119D56DA-626A-4424-BC07-A445818691CD}" presName="level1Shape" presStyleLbl="node0" presStyleIdx="0" presStyleCnt="1">
        <dgm:presLayoutVars>
          <dgm:chPref val="3"/>
        </dgm:presLayoutVars>
      </dgm:prSet>
      <dgm:spPr/>
      <dgm:t>
        <a:bodyPr/>
        <a:lstStyle/>
        <a:p>
          <a:endParaRPr lang="en-US"/>
        </a:p>
      </dgm:t>
    </dgm:pt>
    <dgm:pt modelId="{1E42F40B-E890-4349-824D-D8826A2005AA}" type="pres">
      <dgm:prSet presAssocID="{119D56DA-626A-4424-BC07-A445818691CD}" presName="hierChild2" presStyleCnt="0"/>
      <dgm:spPr/>
    </dgm:pt>
    <dgm:pt modelId="{95B3F706-0684-4683-A7AD-79801BD86004}" type="pres">
      <dgm:prSet presAssocID="{1998F87A-5B76-41CD-8DC3-062096E02AAF}" presName="Name19" presStyleLbl="parChTrans1D2" presStyleIdx="0" presStyleCnt="2"/>
      <dgm:spPr/>
      <dgm:t>
        <a:bodyPr/>
        <a:lstStyle/>
        <a:p>
          <a:endParaRPr lang="en-US"/>
        </a:p>
      </dgm:t>
    </dgm:pt>
    <dgm:pt modelId="{087B7E0F-C984-4281-98D2-3ED09C307477}" type="pres">
      <dgm:prSet presAssocID="{A9A2E85E-751B-4A26-B5F5-48E214FF8EF4}" presName="Name21" presStyleCnt="0"/>
      <dgm:spPr/>
    </dgm:pt>
    <dgm:pt modelId="{C54C3EBB-2585-4018-A27E-0610FFDC0728}" type="pres">
      <dgm:prSet presAssocID="{A9A2E85E-751B-4A26-B5F5-48E214FF8EF4}" presName="level2Shape" presStyleLbl="node2" presStyleIdx="0" presStyleCnt="2"/>
      <dgm:spPr/>
      <dgm:t>
        <a:bodyPr/>
        <a:lstStyle/>
        <a:p>
          <a:endParaRPr lang="en-US"/>
        </a:p>
      </dgm:t>
    </dgm:pt>
    <dgm:pt modelId="{9FDF3D38-7577-498E-8AA4-DD1588888DD5}" type="pres">
      <dgm:prSet presAssocID="{A9A2E85E-751B-4A26-B5F5-48E214FF8EF4}" presName="hierChild3" presStyleCnt="0"/>
      <dgm:spPr/>
    </dgm:pt>
    <dgm:pt modelId="{77F81405-E5B7-4DF8-93B1-2B4CA0D90740}" type="pres">
      <dgm:prSet presAssocID="{12A40EE9-2DA8-4E27-9D5C-B84EDD7613E9}" presName="Name19" presStyleLbl="parChTrans1D3" presStyleIdx="0" presStyleCnt="4"/>
      <dgm:spPr/>
      <dgm:t>
        <a:bodyPr/>
        <a:lstStyle/>
        <a:p>
          <a:endParaRPr lang="en-US"/>
        </a:p>
      </dgm:t>
    </dgm:pt>
    <dgm:pt modelId="{BB917C5E-2DF4-4B24-81AE-46ED70B1C5B0}" type="pres">
      <dgm:prSet presAssocID="{55C85B52-964A-4EB0-A65C-45CEEB02EE9C}" presName="Name21" presStyleCnt="0"/>
      <dgm:spPr/>
    </dgm:pt>
    <dgm:pt modelId="{419D7861-D62A-4179-945B-7877A017E80D}" type="pres">
      <dgm:prSet presAssocID="{55C85B52-964A-4EB0-A65C-45CEEB02EE9C}" presName="level2Shape" presStyleLbl="node3" presStyleIdx="0" presStyleCnt="4"/>
      <dgm:spPr/>
      <dgm:t>
        <a:bodyPr/>
        <a:lstStyle/>
        <a:p>
          <a:endParaRPr lang="en-US"/>
        </a:p>
      </dgm:t>
    </dgm:pt>
    <dgm:pt modelId="{2DE0DDF6-BD5B-4F4C-9475-E3AB178F87FC}" type="pres">
      <dgm:prSet presAssocID="{55C85B52-964A-4EB0-A65C-45CEEB02EE9C}" presName="hierChild3" presStyleCnt="0"/>
      <dgm:spPr/>
    </dgm:pt>
    <dgm:pt modelId="{72B5D373-4270-4A58-A55A-EC3D12422EEF}" type="pres">
      <dgm:prSet presAssocID="{0811FFBA-8A3C-4BC5-81EE-0C11606BA7E5}" presName="Name19" presStyleLbl="parChTrans1D3" presStyleIdx="1" presStyleCnt="4"/>
      <dgm:spPr/>
      <dgm:t>
        <a:bodyPr/>
        <a:lstStyle/>
        <a:p>
          <a:endParaRPr lang="en-US"/>
        </a:p>
      </dgm:t>
    </dgm:pt>
    <dgm:pt modelId="{EDD4358D-9263-4D30-98DA-E209C0D54E3D}" type="pres">
      <dgm:prSet presAssocID="{454AB8B8-AE54-448A-AB27-D62AA4D335E9}" presName="Name21" presStyleCnt="0"/>
      <dgm:spPr/>
    </dgm:pt>
    <dgm:pt modelId="{B98A2708-8FDB-4C6A-ABFB-5AB0573009D9}" type="pres">
      <dgm:prSet presAssocID="{454AB8B8-AE54-448A-AB27-D62AA4D335E9}" presName="level2Shape" presStyleLbl="node3" presStyleIdx="1" presStyleCnt="4"/>
      <dgm:spPr/>
      <dgm:t>
        <a:bodyPr/>
        <a:lstStyle/>
        <a:p>
          <a:endParaRPr lang="en-US"/>
        </a:p>
      </dgm:t>
    </dgm:pt>
    <dgm:pt modelId="{66138AA4-7CA8-470A-9BEA-213094AC9B5C}" type="pres">
      <dgm:prSet presAssocID="{454AB8B8-AE54-448A-AB27-D62AA4D335E9}" presName="hierChild3" presStyleCnt="0"/>
      <dgm:spPr/>
    </dgm:pt>
    <dgm:pt modelId="{DF1A5A1D-7348-4872-9D49-EB8457DC6113}" type="pres">
      <dgm:prSet presAssocID="{DD4DF686-8E21-4C85-94BC-98BEEABCECC7}" presName="Name19" presStyleLbl="parChTrans1D3" presStyleIdx="2" presStyleCnt="4"/>
      <dgm:spPr/>
      <dgm:t>
        <a:bodyPr/>
        <a:lstStyle/>
        <a:p>
          <a:endParaRPr lang="en-US"/>
        </a:p>
      </dgm:t>
    </dgm:pt>
    <dgm:pt modelId="{6164AF62-66BD-4D6B-8ECA-B94959BE3726}" type="pres">
      <dgm:prSet presAssocID="{E326F386-0F28-4145-85E4-D3DDD2C3DD6C}" presName="Name21" presStyleCnt="0"/>
      <dgm:spPr/>
    </dgm:pt>
    <dgm:pt modelId="{BFF6876D-35CF-4CBE-B99C-C46659A70EDA}" type="pres">
      <dgm:prSet presAssocID="{E326F386-0F28-4145-85E4-D3DDD2C3DD6C}" presName="level2Shape" presStyleLbl="node3" presStyleIdx="2" presStyleCnt="4"/>
      <dgm:spPr/>
      <dgm:t>
        <a:bodyPr/>
        <a:lstStyle/>
        <a:p>
          <a:endParaRPr lang="en-US"/>
        </a:p>
      </dgm:t>
    </dgm:pt>
    <dgm:pt modelId="{029DA075-3692-46FE-B964-3EFF5F1AF5F7}" type="pres">
      <dgm:prSet presAssocID="{E326F386-0F28-4145-85E4-D3DDD2C3DD6C}" presName="hierChild3" presStyleCnt="0"/>
      <dgm:spPr/>
    </dgm:pt>
    <dgm:pt modelId="{F5A09042-DA06-470F-BA98-DA8BF916F050}" type="pres">
      <dgm:prSet presAssocID="{BE01687D-A35A-4AFC-A315-09E8DC1E9758}" presName="Name19" presStyleLbl="parChTrans1D4" presStyleIdx="0" presStyleCnt="2"/>
      <dgm:spPr/>
      <dgm:t>
        <a:bodyPr/>
        <a:lstStyle/>
        <a:p>
          <a:endParaRPr lang="en-US"/>
        </a:p>
      </dgm:t>
    </dgm:pt>
    <dgm:pt modelId="{1831819E-6336-4F2D-BAC6-706807FE3344}" type="pres">
      <dgm:prSet presAssocID="{B095C2F3-9E69-4DA0-B380-96668DF1B1F9}" presName="Name21" presStyleCnt="0"/>
      <dgm:spPr/>
    </dgm:pt>
    <dgm:pt modelId="{800DAFA6-3E48-40B1-BE53-8C59832EBF38}" type="pres">
      <dgm:prSet presAssocID="{B095C2F3-9E69-4DA0-B380-96668DF1B1F9}" presName="level2Shape" presStyleLbl="node4" presStyleIdx="0" presStyleCnt="2"/>
      <dgm:spPr/>
      <dgm:t>
        <a:bodyPr/>
        <a:lstStyle/>
        <a:p>
          <a:endParaRPr lang="en-US"/>
        </a:p>
      </dgm:t>
    </dgm:pt>
    <dgm:pt modelId="{8D91A453-C96A-4D08-A1FA-F8043A2A624F}" type="pres">
      <dgm:prSet presAssocID="{B095C2F3-9E69-4DA0-B380-96668DF1B1F9}" presName="hierChild3" presStyleCnt="0"/>
      <dgm:spPr/>
    </dgm:pt>
    <dgm:pt modelId="{17F8C686-8516-4139-ABA5-57AE3721F22D}" type="pres">
      <dgm:prSet presAssocID="{42D25B7F-74CC-44C9-BF61-7D4DC0C1B920}" presName="Name19" presStyleLbl="parChTrans1D4" presStyleIdx="1" presStyleCnt="2"/>
      <dgm:spPr/>
      <dgm:t>
        <a:bodyPr/>
        <a:lstStyle/>
        <a:p>
          <a:endParaRPr lang="en-US"/>
        </a:p>
      </dgm:t>
    </dgm:pt>
    <dgm:pt modelId="{A8E1EC5A-74D3-400E-BD9F-603EFE290B8E}" type="pres">
      <dgm:prSet presAssocID="{BB348DE0-6892-489D-B386-134F94466D55}" presName="Name21" presStyleCnt="0"/>
      <dgm:spPr/>
    </dgm:pt>
    <dgm:pt modelId="{4C433D04-36B3-4AA0-A6BB-545B904A1913}" type="pres">
      <dgm:prSet presAssocID="{BB348DE0-6892-489D-B386-134F94466D55}" presName="level2Shape" presStyleLbl="node4" presStyleIdx="1" presStyleCnt="2"/>
      <dgm:spPr/>
      <dgm:t>
        <a:bodyPr/>
        <a:lstStyle/>
        <a:p>
          <a:endParaRPr lang="en-US"/>
        </a:p>
      </dgm:t>
    </dgm:pt>
    <dgm:pt modelId="{5D7075EE-D326-4154-A4A3-B54B397DCB06}" type="pres">
      <dgm:prSet presAssocID="{BB348DE0-6892-489D-B386-134F94466D55}" presName="hierChild3" presStyleCnt="0"/>
      <dgm:spPr/>
    </dgm:pt>
    <dgm:pt modelId="{058D410F-028A-4A7A-A039-0C09BE38FCEF}" type="pres">
      <dgm:prSet presAssocID="{17D8F081-DB07-4EF6-93FC-BBEAD0DA7ADA}" presName="Name19" presStyleLbl="parChTrans1D3" presStyleIdx="3" presStyleCnt="4"/>
      <dgm:spPr/>
      <dgm:t>
        <a:bodyPr/>
        <a:lstStyle/>
        <a:p>
          <a:endParaRPr lang="en-US"/>
        </a:p>
      </dgm:t>
    </dgm:pt>
    <dgm:pt modelId="{A5F8387A-6D7F-4071-9415-E59AACC6C053}" type="pres">
      <dgm:prSet presAssocID="{FF2543A4-A8C7-4EAF-8B32-A393E2A6906D}" presName="Name21" presStyleCnt="0"/>
      <dgm:spPr/>
    </dgm:pt>
    <dgm:pt modelId="{455AEB33-7E77-46E3-AB5E-9E8E29677208}" type="pres">
      <dgm:prSet presAssocID="{FF2543A4-A8C7-4EAF-8B32-A393E2A6906D}" presName="level2Shape" presStyleLbl="node3" presStyleIdx="3" presStyleCnt="4"/>
      <dgm:spPr/>
      <dgm:t>
        <a:bodyPr/>
        <a:lstStyle/>
        <a:p>
          <a:endParaRPr lang="en-US"/>
        </a:p>
      </dgm:t>
    </dgm:pt>
    <dgm:pt modelId="{A0E20023-BDB4-474D-AEDA-3CA219ACF3D2}" type="pres">
      <dgm:prSet presAssocID="{FF2543A4-A8C7-4EAF-8B32-A393E2A6906D}" presName="hierChild3" presStyleCnt="0"/>
      <dgm:spPr/>
    </dgm:pt>
    <dgm:pt modelId="{66E8353A-3C2D-466F-AC7A-6DAF9C60E9AF}" type="pres">
      <dgm:prSet presAssocID="{2137589A-2BB9-4228-B1D6-049A9EA83D45}" presName="Name19" presStyleLbl="parChTrans1D2" presStyleIdx="1" presStyleCnt="2"/>
      <dgm:spPr/>
      <dgm:t>
        <a:bodyPr/>
        <a:lstStyle/>
        <a:p>
          <a:endParaRPr lang="en-US"/>
        </a:p>
      </dgm:t>
    </dgm:pt>
    <dgm:pt modelId="{C798C488-59F3-470D-B3B9-EBDB9D5D9524}" type="pres">
      <dgm:prSet presAssocID="{557E78A5-A0AC-4966-BDDE-1AC677EB6863}" presName="Name21" presStyleCnt="0"/>
      <dgm:spPr/>
    </dgm:pt>
    <dgm:pt modelId="{B09D5AD0-543C-4941-880E-65B201431C56}" type="pres">
      <dgm:prSet presAssocID="{557E78A5-A0AC-4966-BDDE-1AC677EB6863}" presName="level2Shape" presStyleLbl="node2" presStyleIdx="1" presStyleCnt="2"/>
      <dgm:spPr/>
      <dgm:t>
        <a:bodyPr/>
        <a:lstStyle/>
        <a:p>
          <a:endParaRPr lang="en-US"/>
        </a:p>
      </dgm:t>
    </dgm:pt>
    <dgm:pt modelId="{921FFA42-AE01-4866-98C7-A60D8F288C59}" type="pres">
      <dgm:prSet presAssocID="{557E78A5-A0AC-4966-BDDE-1AC677EB6863}" presName="hierChild3" presStyleCnt="0"/>
      <dgm:spPr/>
    </dgm:pt>
    <dgm:pt modelId="{D89CD620-D015-4E0B-A46B-F25278A19A5F}" type="pres">
      <dgm:prSet presAssocID="{303F0625-AF07-44AD-A12F-87F7331C5F3C}" presName="bgShapesFlow" presStyleCnt="0"/>
      <dgm:spPr/>
    </dgm:pt>
  </dgm:ptLst>
  <dgm:cxnLst>
    <dgm:cxn modelId="{1D4134CF-DC17-4980-A955-A349DEDEA65A}" type="presOf" srcId="{DD4DF686-8E21-4C85-94BC-98BEEABCECC7}" destId="{DF1A5A1D-7348-4872-9D49-EB8457DC6113}" srcOrd="0" destOrd="0" presId="urn:microsoft.com/office/officeart/2005/8/layout/hierarchy6"/>
    <dgm:cxn modelId="{30E74795-313F-4888-8AA0-26BC6B7184CD}" srcId="{A9A2E85E-751B-4A26-B5F5-48E214FF8EF4}" destId="{454AB8B8-AE54-448A-AB27-D62AA4D335E9}" srcOrd="1" destOrd="0" parTransId="{0811FFBA-8A3C-4BC5-81EE-0C11606BA7E5}" sibTransId="{8BA4B325-92AF-4E60-91C3-5876CFE52568}"/>
    <dgm:cxn modelId="{26E29387-D405-4E65-9A70-2266452602F9}" srcId="{A9A2E85E-751B-4A26-B5F5-48E214FF8EF4}" destId="{FF2543A4-A8C7-4EAF-8B32-A393E2A6906D}" srcOrd="3" destOrd="0" parTransId="{17D8F081-DB07-4EF6-93FC-BBEAD0DA7ADA}" sibTransId="{350DAF3F-06F1-4779-81B3-DBFEA786172E}"/>
    <dgm:cxn modelId="{87603C9A-E6DD-46B6-9CD7-578D196D841E}" srcId="{119D56DA-626A-4424-BC07-A445818691CD}" destId="{557E78A5-A0AC-4966-BDDE-1AC677EB6863}" srcOrd="1" destOrd="0" parTransId="{2137589A-2BB9-4228-B1D6-049A9EA83D45}" sibTransId="{3A79476C-A257-4B67-B34F-DFD1FDD3FC16}"/>
    <dgm:cxn modelId="{6011F4E1-DC7A-43B1-B52C-2495CC724D59}" type="presOf" srcId="{17D8F081-DB07-4EF6-93FC-BBEAD0DA7ADA}" destId="{058D410F-028A-4A7A-A039-0C09BE38FCEF}" srcOrd="0" destOrd="0" presId="urn:microsoft.com/office/officeart/2005/8/layout/hierarchy6"/>
    <dgm:cxn modelId="{57DFEBF4-00EC-445A-9E9D-ADBE1E3C8822}" type="presOf" srcId="{119D56DA-626A-4424-BC07-A445818691CD}" destId="{7817C849-140B-4B7D-A56A-55963AF40386}" srcOrd="0" destOrd="0" presId="urn:microsoft.com/office/officeart/2005/8/layout/hierarchy6"/>
    <dgm:cxn modelId="{8D56BCEF-5EB4-4943-8807-7F9B9B160691}" type="presOf" srcId="{557E78A5-A0AC-4966-BDDE-1AC677EB6863}" destId="{B09D5AD0-543C-4941-880E-65B201431C56}" srcOrd="0" destOrd="0" presId="urn:microsoft.com/office/officeart/2005/8/layout/hierarchy6"/>
    <dgm:cxn modelId="{19228AF8-5A4C-473E-A5CA-510C18C8D211}" type="presOf" srcId="{2137589A-2BB9-4228-B1D6-049A9EA83D45}" destId="{66E8353A-3C2D-466F-AC7A-6DAF9C60E9AF}" srcOrd="0" destOrd="0" presId="urn:microsoft.com/office/officeart/2005/8/layout/hierarchy6"/>
    <dgm:cxn modelId="{505A0C70-B359-48D0-97CB-7F6957560555}" type="presOf" srcId="{BE01687D-A35A-4AFC-A315-09E8DC1E9758}" destId="{F5A09042-DA06-470F-BA98-DA8BF916F050}" srcOrd="0" destOrd="0" presId="urn:microsoft.com/office/officeart/2005/8/layout/hierarchy6"/>
    <dgm:cxn modelId="{61249966-55E8-4208-93BF-1F5794AC6D18}" type="presOf" srcId="{42D25B7F-74CC-44C9-BF61-7D4DC0C1B920}" destId="{17F8C686-8516-4139-ABA5-57AE3721F22D}" srcOrd="0" destOrd="0" presId="urn:microsoft.com/office/officeart/2005/8/layout/hierarchy6"/>
    <dgm:cxn modelId="{6CCBE9E5-8A7B-402C-9EBE-4BA2E4D798F8}" type="presOf" srcId="{55C85B52-964A-4EB0-A65C-45CEEB02EE9C}" destId="{419D7861-D62A-4179-945B-7877A017E80D}" srcOrd="0" destOrd="0" presId="urn:microsoft.com/office/officeart/2005/8/layout/hierarchy6"/>
    <dgm:cxn modelId="{BF44AE3C-7DF5-4C45-AF35-407CC50FBA5F}" type="presOf" srcId="{454AB8B8-AE54-448A-AB27-D62AA4D335E9}" destId="{B98A2708-8FDB-4C6A-ABFB-5AB0573009D9}" srcOrd="0" destOrd="0" presId="urn:microsoft.com/office/officeart/2005/8/layout/hierarchy6"/>
    <dgm:cxn modelId="{523D4586-155B-4897-AADB-AF1368F8DE31}" srcId="{119D56DA-626A-4424-BC07-A445818691CD}" destId="{A9A2E85E-751B-4A26-B5F5-48E214FF8EF4}" srcOrd="0" destOrd="0" parTransId="{1998F87A-5B76-41CD-8DC3-062096E02AAF}" sibTransId="{2E1A66A0-AA64-4A93-AA8E-DE95E4C763E6}"/>
    <dgm:cxn modelId="{62A327D2-7F8A-4053-901B-669E1E1BED82}" srcId="{303F0625-AF07-44AD-A12F-87F7331C5F3C}" destId="{119D56DA-626A-4424-BC07-A445818691CD}" srcOrd="0" destOrd="0" parTransId="{87E018E3-745B-48FA-A3BB-B88627BEE42F}" sibTransId="{4DF15E65-59D4-45A1-81B5-2E0D3422F54D}"/>
    <dgm:cxn modelId="{350C8105-6BB6-4143-A893-129BDCB450BE}" type="presOf" srcId="{E326F386-0F28-4145-85E4-D3DDD2C3DD6C}" destId="{BFF6876D-35CF-4CBE-B99C-C46659A70EDA}" srcOrd="0" destOrd="0" presId="urn:microsoft.com/office/officeart/2005/8/layout/hierarchy6"/>
    <dgm:cxn modelId="{693DBD9B-109A-47E0-AC87-8CFC74869D68}" type="presOf" srcId="{1998F87A-5B76-41CD-8DC3-062096E02AAF}" destId="{95B3F706-0684-4683-A7AD-79801BD86004}" srcOrd="0" destOrd="0" presId="urn:microsoft.com/office/officeart/2005/8/layout/hierarchy6"/>
    <dgm:cxn modelId="{7149F7CE-64F5-4561-9A99-DE46E80D4FD9}" type="presOf" srcId="{BB348DE0-6892-489D-B386-134F94466D55}" destId="{4C433D04-36B3-4AA0-A6BB-545B904A1913}" srcOrd="0" destOrd="0" presId="urn:microsoft.com/office/officeart/2005/8/layout/hierarchy6"/>
    <dgm:cxn modelId="{1300176F-1D7C-42A5-A2E1-157DD1AC23BC}" type="presOf" srcId="{12A40EE9-2DA8-4E27-9D5C-B84EDD7613E9}" destId="{77F81405-E5B7-4DF8-93B1-2B4CA0D90740}" srcOrd="0" destOrd="0" presId="urn:microsoft.com/office/officeart/2005/8/layout/hierarchy6"/>
    <dgm:cxn modelId="{EE16DA3E-FCCB-4A2F-AC12-CDCC09C9B1EB}" srcId="{A9A2E85E-751B-4A26-B5F5-48E214FF8EF4}" destId="{55C85B52-964A-4EB0-A65C-45CEEB02EE9C}" srcOrd="0" destOrd="0" parTransId="{12A40EE9-2DA8-4E27-9D5C-B84EDD7613E9}" sibTransId="{2A390118-84D9-4DFB-BF61-86934F2F4E70}"/>
    <dgm:cxn modelId="{F3FBF1D6-39F3-44FA-B43E-04D3C70E56A5}" type="presOf" srcId="{303F0625-AF07-44AD-A12F-87F7331C5F3C}" destId="{08B1EA71-4450-4955-BF6A-9DDBDC897A71}" srcOrd="0" destOrd="0" presId="urn:microsoft.com/office/officeart/2005/8/layout/hierarchy6"/>
    <dgm:cxn modelId="{B3D3DB76-433E-4C1D-BE89-14AB60F1835A}" type="presOf" srcId="{FF2543A4-A8C7-4EAF-8B32-A393E2A6906D}" destId="{455AEB33-7E77-46E3-AB5E-9E8E29677208}" srcOrd="0" destOrd="0" presId="urn:microsoft.com/office/officeart/2005/8/layout/hierarchy6"/>
    <dgm:cxn modelId="{8222FD26-B23A-4513-83D7-9451D5A3B2D7}" type="presOf" srcId="{B095C2F3-9E69-4DA0-B380-96668DF1B1F9}" destId="{800DAFA6-3E48-40B1-BE53-8C59832EBF38}" srcOrd="0" destOrd="0" presId="urn:microsoft.com/office/officeart/2005/8/layout/hierarchy6"/>
    <dgm:cxn modelId="{5416AEB8-6BC5-4042-84EF-03C89D5788AE}" srcId="{A9A2E85E-751B-4A26-B5F5-48E214FF8EF4}" destId="{E326F386-0F28-4145-85E4-D3DDD2C3DD6C}" srcOrd="2" destOrd="0" parTransId="{DD4DF686-8E21-4C85-94BC-98BEEABCECC7}" sibTransId="{1867C721-DC7C-4C9C-B524-1C0AAF7DFF5D}"/>
    <dgm:cxn modelId="{B4758DAC-0305-4202-B846-6DD3752F3912}" srcId="{E326F386-0F28-4145-85E4-D3DDD2C3DD6C}" destId="{B095C2F3-9E69-4DA0-B380-96668DF1B1F9}" srcOrd="0" destOrd="0" parTransId="{BE01687D-A35A-4AFC-A315-09E8DC1E9758}" sibTransId="{018B29AA-747B-4ED3-8835-0D9876067890}"/>
    <dgm:cxn modelId="{F6B7AB55-169F-4C54-880D-95A626DC757A}" srcId="{E326F386-0F28-4145-85E4-D3DDD2C3DD6C}" destId="{BB348DE0-6892-489D-B386-134F94466D55}" srcOrd="1" destOrd="0" parTransId="{42D25B7F-74CC-44C9-BF61-7D4DC0C1B920}" sibTransId="{44C585B8-5271-47B2-8D00-9622594B83C9}"/>
    <dgm:cxn modelId="{9CBFB873-E8D9-49C8-9864-459C1309AA60}" type="presOf" srcId="{0811FFBA-8A3C-4BC5-81EE-0C11606BA7E5}" destId="{72B5D373-4270-4A58-A55A-EC3D12422EEF}" srcOrd="0" destOrd="0" presId="urn:microsoft.com/office/officeart/2005/8/layout/hierarchy6"/>
    <dgm:cxn modelId="{44D178EE-6ABB-43C9-856D-591ACB97CF04}" type="presOf" srcId="{A9A2E85E-751B-4A26-B5F5-48E214FF8EF4}" destId="{C54C3EBB-2585-4018-A27E-0610FFDC0728}" srcOrd="0" destOrd="0" presId="urn:microsoft.com/office/officeart/2005/8/layout/hierarchy6"/>
    <dgm:cxn modelId="{28F0D54C-6CAB-4CFC-AAF1-4A0C935DEDDC}" type="presParOf" srcId="{08B1EA71-4450-4955-BF6A-9DDBDC897A71}" destId="{529EF444-48F7-4977-89F3-CEC3E4D86CFD}" srcOrd="0" destOrd="0" presId="urn:microsoft.com/office/officeart/2005/8/layout/hierarchy6"/>
    <dgm:cxn modelId="{4D73C85F-A271-41BF-A210-200D76F4B7F9}" type="presParOf" srcId="{529EF444-48F7-4977-89F3-CEC3E4D86CFD}" destId="{2A69B02E-A3A3-454A-A85A-954247681A5D}" srcOrd="0" destOrd="0" presId="urn:microsoft.com/office/officeart/2005/8/layout/hierarchy6"/>
    <dgm:cxn modelId="{7C344AB4-9DB2-421D-8060-DE78E73D51CE}" type="presParOf" srcId="{2A69B02E-A3A3-454A-A85A-954247681A5D}" destId="{54A41DB2-2694-44A8-9B16-0AFFCDD52616}" srcOrd="0" destOrd="0" presId="urn:microsoft.com/office/officeart/2005/8/layout/hierarchy6"/>
    <dgm:cxn modelId="{46A6F77C-8A5E-4374-9E47-661FDD74BBEB}" type="presParOf" srcId="{54A41DB2-2694-44A8-9B16-0AFFCDD52616}" destId="{7817C849-140B-4B7D-A56A-55963AF40386}" srcOrd="0" destOrd="0" presId="urn:microsoft.com/office/officeart/2005/8/layout/hierarchy6"/>
    <dgm:cxn modelId="{4E69E934-F73E-4481-A645-5CC44B794BBF}" type="presParOf" srcId="{54A41DB2-2694-44A8-9B16-0AFFCDD52616}" destId="{1E42F40B-E890-4349-824D-D8826A2005AA}" srcOrd="1" destOrd="0" presId="urn:microsoft.com/office/officeart/2005/8/layout/hierarchy6"/>
    <dgm:cxn modelId="{A77B8928-4F87-4F77-B2F0-3892B1D3A8D3}" type="presParOf" srcId="{1E42F40B-E890-4349-824D-D8826A2005AA}" destId="{95B3F706-0684-4683-A7AD-79801BD86004}" srcOrd="0" destOrd="0" presId="urn:microsoft.com/office/officeart/2005/8/layout/hierarchy6"/>
    <dgm:cxn modelId="{6063BC20-D48B-42A0-A1A9-B4A5D8553EDF}" type="presParOf" srcId="{1E42F40B-E890-4349-824D-D8826A2005AA}" destId="{087B7E0F-C984-4281-98D2-3ED09C307477}" srcOrd="1" destOrd="0" presId="urn:microsoft.com/office/officeart/2005/8/layout/hierarchy6"/>
    <dgm:cxn modelId="{557F9684-C181-466D-BD1C-325DF772C329}" type="presParOf" srcId="{087B7E0F-C984-4281-98D2-3ED09C307477}" destId="{C54C3EBB-2585-4018-A27E-0610FFDC0728}" srcOrd="0" destOrd="0" presId="urn:microsoft.com/office/officeart/2005/8/layout/hierarchy6"/>
    <dgm:cxn modelId="{F328A045-11AD-4EE0-A402-01C0CE062ADA}" type="presParOf" srcId="{087B7E0F-C984-4281-98D2-3ED09C307477}" destId="{9FDF3D38-7577-498E-8AA4-DD1588888DD5}" srcOrd="1" destOrd="0" presId="urn:microsoft.com/office/officeart/2005/8/layout/hierarchy6"/>
    <dgm:cxn modelId="{0FCC6CE0-CD29-4B70-ABD3-F58F12C89DA2}" type="presParOf" srcId="{9FDF3D38-7577-498E-8AA4-DD1588888DD5}" destId="{77F81405-E5B7-4DF8-93B1-2B4CA0D90740}" srcOrd="0" destOrd="0" presId="urn:microsoft.com/office/officeart/2005/8/layout/hierarchy6"/>
    <dgm:cxn modelId="{11D2B363-4E01-4158-A263-7101D8F31932}" type="presParOf" srcId="{9FDF3D38-7577-498E-8AA4-DD1588888DD5}" destId="{BB917C5E-2DF4-4B24-81AE-46ED70B1C5B0}" srcOrd="1" destOrd="0" presId="urn:microsoft.com/office/officeart/2005/8/layout/hierarchy6"/>
    <dgm:cxn modelId="{81A86066-0E18-4B7C-9993-06ACF0C2BFE8}" type="presParOf" srcId="{BB917C5E-2DF4-4B24-81AE-46ED70B1C5B0}" destId="{419D7861-D62A-4179-945B-7877A017E80D}" srcOrd="0" destOrd="0" presId="urn:microsoft.com/office/officeart/2005/8/layout/hierarchy6"/>
    <dgm:cxn modelId="{A4371E41-284E-4A5D-BB9A-380716A70CFF}" type="presParOf" srcId="{BB917C5E-2DF4-4B24-81AE-46ED70B1C5B0}" destId="{2DE0DDF6-BD5B-4F4C-9475-E3AB178F87FC}" srcOrd="1" destOrd="0" presId="urn:microsoft.com/office/officeart/2005/8/layout/hierarchy6"/>
    <dgm:cxn modelId="{610EE2EE-95DA-4C0B-9CA2-52D2A7D379B9}" type="presParOf" srcId="{9FDF3D38-7577-498E-8AA4-DD1588888DD5}" destId="{72B5D373-4270-4A58-A55A-EC3D12422EEF}" srcOrd="2" destOrd="0" presId="urn:microsoft.com/office/officeart/2005/8/layout/hierarchy6"/>
    <dgm:cxn modelId="{3E8B57F1-3130-47D4-AC4A-F05B3E505F95}" type="presParOf" srcId="{9FDF3D38-7577-498E-8AA4-DD1588888DD5}" destId="{EDD4358D-9263-4D30-98DA-E209C0D54E3D}" srcOrd="3" destOrd="0" presId="urn:microsoft.com/office/officeart/2005/8/layout/hierarchy6"/>
    <dgm:cxn modelId="{5FFA8A1A-3513-484E-8B28-1297118127C0}" type="presParOf" srcId="{EDD4358D-9263-4D30-98DA-E209C0D54E3D}" destId="{B98A2708-8FDB-4C6A-ABFB-5AB0573009D9}" srcOrd="0" destOrd="0" presId="urn:microsoft.com/office/officeart/2005/8/layout/hierarchy6"/>
    <dgm:cxn modelId="{A9BF3043-B7D6-4331-8DA8-9B364BC917AA}" type="presParOf" srcId="{EDD4358D-9263-4D30-98DA-E209C0D54E3D}" destId="{66138AA4-7CA8-470A-9BEA-213094AC9B5C}" srcOrd="1" destOrd="0" presId="urn:microsoft.com/office/officeart/2005/8/layout/hierarchy6"/>
    <dgm:cxn modelId="{C6599101-307C-4F35-B62F-F6F53ADD0B29}" type="presParOf" srcId="{9FDF3D38-7577-498E-8AA4-DD1588888DD5}" destId="{DF1A5A1D-7348-4872-9D49-EB8457DC6113}" srcOrd="4" destOrd="0" presId="urn:microsoft.com/office/officeart/2005/8/layout/hierarchy6"/>
    <dgm:cxn modelId="{C1EC5D63-1650-4D98-AD90-E788A7B8C160}" type="presParOf" srcId="{9FDF3D38-7577-498E-8AA4-DD1588888DD5}" destId="{6164AF62-66BD-4D6B-8ECA-B94959BE3726}" srcOrd="5" destOrd="0" presId="urn:microsoft.com/office/officeart/2005/8/layout/hierarchy6"/>
    <dgm:cxn modelId="{AD1CA753-5B08-473F-A835-D5A1C528B40C}" type="presParOf" srcId="{6164AF62-66BD-4D6B-8ECA-B94959BE3726}" destId="{BFF6876D-35CF-4CBE-B99C-C46659A70EDA}" srcOrd="0" destOrd="0" presId="urn:microsoft.com/office/officeart/2005/8/layout/hierarchy6"/>
    <dgm:cxn modelId="{24F150EC-AAA6-4642-B346-8F2ED23CAB0A}" type="presParOf" srcId="{6164AF62-66BD-4D6B-8ECA-B94959BE3726}" destId="{029DA075-3692-46FE-B964-3EFF5F1AF5F7}" srcOrd="1" destOrd="0" presId="urn:microsoft.com/office/officeart/2005/8/layout/hierarchy6"/>
    <dgm:cxn modelId="{232BE135-F1D7-41DA-9A0C-FEAD758DA063}" type="presParOf" srcId="{029DA075-3692-46FE-B964-3EFF5F1AF5F7}" destId="{F5A09042-DA06-470F-BA98-DA8BF916F050}" srcOrd="0" destOrd="0" presId="urn:microsoft.com/office/officeart/2005/8/layout/hierarchy6"/>
    <dgm:cxn modelId="{75B121E0-B691-4ED4-B62B-30AE1FD5BC61}" type="presParOf" srcId="{029DA075-3692-46FE-B964-3EFF5F1AF5F7}" destId="{1831819E-6336-4F2D-BAC6-706807FE3344}" srcOrd="1" destOrd="0" presId="urn:microsoft.com/office/officeart/2005/8/layout/hierarchy6"/>
    <dgm:cxn modelId="{3E4CBF6A-03A7-4A96-B02F-103911EB7BB7}" type="presParOf" srcId="{1831819E-6336-4F2D-BAC6-706807FE3344}" destId="{800DAFA6-3E48-40B1-BE53-8C59832EBF38}" srcOrd="0" destOrd="0" presId="urn:microsoft.com/office/officeart/2005/8/layout/hierarchy6"/>
    <dgm:cxn modelId="{153409AF-CCB0-4EC6-9BA1-F6715995B1F0}" type="presParOf" srcId="{1831819E-6336-4F2D-BAC6-706807FE3344}" destId="{8D91A453-C96A-4D08-A1FA-F8043A2A624F}" srcOrd="1" destOrd="0" presId="urn:microsoft.com/office/officeart/2005/8/layout/hierarchy6"/>
    <dgm:cxn modelId="{9E5B774F-F14E-4D23-B9AD-79206EEEAA27}" type="presParOf" srcId="{029DA075-3692-46FE-B964-3EFF5F1AF5F7}" destId="{17F8C686-8516-4139-ABA5-57AE3721F22D}" srcOrd="2" destOrd="0" presId="urn:microsoft.com/office/officeart/2005/8/layout/hierarchy6"/>
    <dgm:cxn modelId="{F8C259DC-56AA-4910-A694-9C3D0BF53DAE}" type="presParOf" srcId="{029DA075-3692-46FE-B964-3EFF5F1AF5F7}" destId="{A8E1EC5A-74D3-400E-BD9F-603EFE290B8E}" srcOrd="3" destOrd="0" presId="urn:microsoft.com/office/officeart/2005/8/layout/hierarchy6"/>
    <dgm:cxn modelId="{47DB3B23-3A0F-4FB6-90BA-3154FF0C8035}" type="presParOf" srcId="{A8E1EC5A-74D3-400E-BD9F-603EFE290B8E}" destId="{4C433D04-36B3-4AA0-A6BB-545B904A1913}" srcOrd="0" destOrd="0" presId="urn:microsoft.com/office/officeart/2005/8/layout/hierarchy6"/>
    <dgm:cxn modelId="{5CDC405F-85EC-4C62-8B39-ED95602EB5C9}" type="presParOf" srcId="{A8E1EC5A-74D3-400E-BD9F-603EFE290B8E}" destId="{5D7075EE-D326-4154-A4A3-B54B397DCB06}" srcOrd="1" destOrd="0" presId="urn:microsoft.com/office/officeart/2005/8/layout/hierarchy6"/>
    <dgm:cxn modelId="{2430AD3B-361D-4127-91E2-E34829181F9F}" type="presParOf" srcId="{9FDF3D38-7577-498E-8AA4-DD1588888DD5}" destId="{058D410F-028A-4A7A-A039-0C09BE38FCEF}" srcOrd="6" destOrd="0" presId="urn:microsoft.com/office/officeart/2005/8/layout/hierarchy6"/>
    <dgm:cxn modelId="{0BB553DE-B6FD-4EA9-B60A-BBD5301954BE}" type="presParOf" srcId="{9FDF3D38-7577-498E-8AA4-DD1588888DD5}" destId="{A5F8387A-6D7F-4071-9415-E59AACC6C053}" srcOrd="7" destOrd="0" presId="urn:microsoft.com/office/officeart/2005/8/layout/hierarchy6"/>
    <dgm:cxn modelId="{C5984FFF-DB6B-4477-A6E2-4B9914E0D243}" type="presParOf" srcId="{A5F8387A-6D7F-4071-9415-E59AACC6C053}" destId="{455AEB33-7E77-46E3-AB5E-9E8E29677208}" srcOrd="0" destOrd="0" presId="urn:microsoft.com/office/officeart/2005/8/layout/hierarchy6"/>
    <dgm:cxn modelId="{9727551A-01EB-47DC-A20F-3AF4391FCBAD}" type="presParOf" srcId="{A5F8387A-6D7F-4071-9415-E59AACC6C053}" destId="{A0E20023-BDB4-474D-AEDA-3CA219ACF3D2}" srcOrd="1" destOrd="0" presId="urn:microsoft.com/office/officeart/2005/8/layout/hierarchy6"/>
    <dgm:cxn modelId="{55F8F67C-99A4-4B22-8A07-7F216C7FAF7F}" type="presParOf" srcId="{1E42F40B-E890-4349-824D-D8826A2005AA}" destId="{66E8353A-3C2D-466F-AC7A-6DAF9C60E9AF}" srcOrd="2" destOrd="0" presId="urn:microsoft.com/office/officeart/2005/8/layout/hierarchy6"/>
    <dgm:cxn modelId="{CACE92EF-0946-489B-9419-1FE2E08F059B}" type="presParOf" srcId="{1E42F40B-E890-4349-824D-D8826A2005AA}" destId="{C798C488-59F3-470D-B3B9-EBDB9D5D9524}" srcOrd="3" destOrd="0" presId="urn:microsoft.com/office/officeart/2005/8/layout/hierarchy6"/>
    <dgm:cxn modelId="{8ECD7797-D2D4-4AD6-A754-20C7EA70FDA1}" type="presParOf" srcId="{C798C488-59F3-470D-B3B9-EBDB9D5D9524}" destId="{B09D5AD0-543C-4941-880E-65B201431C56}" srcOrd="0" destOrd="0" presId="urn:microsoft.com/office/officeart/2005/8/layout/hierarchy6"/>
    <dgm:cxn modelId="{E9FCAACE-4714-4EFB-9B73-9B2CB99FD536}" type="presParOf" srcId="{C798C488-59F3-470D-B3B9-EBDB9D5D9524}" destId="{921FFA42-AE01-4866-98C7-A60D8F288C59}" srcOrd="1" destOrd="0" presId="urn:microsoft.com/office/officeart/2005/8/layout/hierarchy6"/>
    <dgm:cxn modelId="{AA450901-E47D-4BDB-9F9E-5CFB5D190396}" type="presParOf" srcId="{08B1EA71-4450-4955-BF6A-9DDBDC897A71}" destId="{D89CD620-D015-4E0B-A46B-F25278A19A5F}" srcOrd="1" destOrd="0" presId="urn:microsoft.com/office/officeart/2005/8/layout/hierarchy6"/>
  </dgm:cxnLst>
  <dgm:bg/>
  <dgm:whole/>
</dgm:dataModel>
</file>

<file path=ppt/diagrams/data25.xml><?xml version="1.0" encoding="utf-8"?>
<dgm:dataModel xmlns:dgm="http://schemas.openxmlformats.org/drawingml/2006/diagram" xmlns:a="http://schemas.openxmlformats.org/drawingml/2006/main">
  <dgm:ptLst>
    <dgm:pt modelId="{B456AD16-BC42-4D6B-AD49-BB20ECDBBFC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517CCBE-44C8-4114-956C-64ED24E82BB4}">
      <dgm:prSet/>
      <dgm:spPr/>
      <dgm:t>
        <a:bodyPr/>
        <a:lstStyle/>
        <a:p>
          <a:pPr rtl="0"/>
          <a:r>
            <a:rPr lang="en-US" dirty="0" smtClean="0"/>
            <a:t>Master </a:t>
          </a:r>
          <a:r>
            <a:rPr lang="en-US" dirty="0" err="1" smtClean="0"/>
            <a:t>updation</a:t>
          </a:r>
          <a:endParaRPr lang="en-US" dirty="0"/>
        </a:p>
      </dgm:t>
    </dgm:pt>
    <dgm:pt modelId="{A55DC746-3241-4578-A7F9-DAECF2CCF251}" type="parTrans" cxnId="{330049C2-31B1-4561-8CC9-430DC9E19C94}">
      <dgm:prSet/>
      <dgm:spPr/>
      <dgm:t>
        <a:bodyPr/>
        <a:lstStyle/>
        <a:p>
          <a:endParaRPr lang="en-US"/>
        </a:p>
      </dgm:t>
    </dgm:pt>
    <dgm:pt modelId="{45712AAB-51AA-4D61-90B6-D4D4CA1DDABB}" type="sibTrans" cxnId="{330049C2-31B1-4561-8CC9-430DC9E19C94}">
      <dgm:prSet/>
      <dgm:spPr/>
      <dgm:t>
        <a:bodyPr/>
        <a:lstStyle/>
        <a:p>
          <a:endParaRPr lang="en-US"/>
        </a:p>
      </dgm:t>
    </dgm:pt>
    <dgm:pt modelId="{658B9A8E-E5BF-4056-9725-4FBFE14F6947}">
      <dgm:prSet/>
      <dgm:spPr/>
      <dgm:t>
        <a:bodyPr/>
        <a:lstStyle/>
        <a:p>
          <a:pPr rtl="0"/>
          <a:r>
            <a:rPr lang="en-US" dirty="0" smtClean="0"/>
            <a:t>GST No. of  inward supplier</a:t>
          </a:r>
          <a:endParaRPr lang="en-US" dirty="0"/>
        </a:p>
      </dgm:t>
    </dgm:pt>
    <dgm:pt modelId="{987BB3E8-4FB6-472C-A0A5-7C83C082AF3E}" type="parTrans" cxnId="{64FE1CC3-88DB-4720-BD86-CB49FDA8BD6C}">
      <dgm:prSet/>
      <dgm:spPr/>
      <dgm:t>
        <a:bodyPr/>
        <a:lstStyle/>
        <a:p>
          <a:endParaRPr lang="en-US"/>
        </a:p>
      </dgm:t>
    </dgm:pt>
    <dgm:pt modelId="{E3E9310C-AB40-4EFE-A3D8-603B12D75E63}" type="sibTrans" cxnId="{64FE1CC3-88DB-4720-BD86-CB49FDA8BD6C}">
      <dgm:prSet/>
      <dgm:spPr/>
      <dgm:t>
        <a:bodyPr/>
        <a:lstStyle/>
        <a:p>
          <a:endParaRPr lang="en-US"/>
        </a:p>
      </dgm:t>
    </dgm:pt>
    <dgm:pt modelId="{9EC0D194-D4F0-4776-994C-373196D9499F}">
      <dgm:prSet/>
      <dgm:spPr/>
      <dgm:t>
        <a:bodyPr/>
        <a:lstStyle/>
        <a:p>
          <a:pPr rtl="0"/>
          <a:r>
            <a:rPr lang="en-US" dirty="0" smtClean="0"/>
            <a:t>Specify Composition or Regular</a:t>
          </a:r>
          <a:endParaRPr lang="en-US" dirty="0"/>
        </a:p>
      </dgm:t>
    </dgm:pt>
    <dgm:pt modelId="{623C7DF6-A7F6-4E43-AF7D-915315F9CB70}" type="parTrans" cxnId="{C1A6D262-81D0-4B9F-B4F4-69A90968804E}">
      <dgm:prSet/>
      <dgm:spPr/>
      <dgm:t>
        <a:bodyPr/>
        <a:lstStyle/>
        <a:p>
          <a:endParaRPr lang="en-US"/>
        </a:p>
      </dgm:t>
    </dgm:pt>
    <dgm:pt modelId="{F44A0397-A262-49C0-BB53-C33AA1D8C25B}" type="sibTrans" cxnId="{C1A6D262-81D0-4B9F-B4F4-69A90968804E}">
      <dgm:prSet/>
      <dgm:spPr/>
      <dgm:t>
        <a:bodyPr/>
        <a:lstStyle/>
        <a:p>
          <a:endParaRPr lang="en-US"/>
        </a:p>
      </dgm:t>
    </dgm:pt>
    <dgm:pt modelId="{BCA48F36-ECC0-46FD-9446-A95C36C2FABC}">
      <dgm:prSet/>
      <dgm:spPr/>
      <dgm:t>
        <a:bodyPr/>
        <a:lstStyle/>
        <a:p>
          <a:pPr rtl="0"/>
          <a:r>
            <a:rPr lang="en-US" dirty="0" smtClean="0"/>
            <a:t>Tax Classification of goods</a:t>
          </a:r>
          <a:endParaRPr lang="en-US" dirty="0"/>
        </a:p>
      </dgm:t>
    </dgm:pt>
    <dgm:pt modelId="{35BC0C5F-72C5-4087-8DD7-4E1F3836A0BE}" type="parTrans" cxnId="{6949A956-FC27-4DD9-9FA0-8005C94D541A}">
      <dgm:prSet/>
      <dgm:spPr/>
      <dgm:t>
        <a:bodyPr/>
        <a:lstStyle/>
        <a:p>
          <a:endParaRPr lang="en-US"/>
        </a:p>
      </dgm:t>
    </dgm:pt>
    <dgm:pt modelId="{DD9C7176-DFF5-4846-B3C3-D72A1FD16242}" type="sibTrans" cxnId="{6949A956-FC27-4DD9-9FA0-8005C94D541A}">
      <dgm:prSet/>
      <dgm:spPr/>
      <dgm:t>
        <a:bodyPr/>
        <a:lstStyle/>
        <a:p>
          <a:endParaRPr lang="en-US"/>
        </a:p>
      </dgm:t>
    </dgm:pt>
    <dgm:pt modelId="{F5140A72-56B9-4380-B22F-5BB036124BBC}">
      <dgm:prSet/>
      <dgm:spPr/>
      <dgm:t>
        <a:bodyPr/>
        <a:lstStyle/>
        <a:p>
          <a:pPr rtl="0"/>
          <a:r>
            <a:rPr lang="en-US" dirty="0" smtClean="0"/>
            <a:t>Exempt</a:t>
          </a:r>
          <a:endParaRPr lang="en-US" dirty="0"/>
        </a:p>
      </dgm:t>
    </dgm:pt>
    <dgm:pt modelId="{01C61628-CE97-449F-85C5-C6F5B98220C5}" type="parTrans" cxnId="{B886DC81-A8B2-4CC5-9328-E466F339A2C0}">
      <dgm:prSet/>
      <dgm:spPr/>
      <dgm:t>
        <a:bodyPr/>
        <a:lstStyle/>
        <a:p>
          <a:endParaRPr lang="en-US"/>
        </a:p>
      </dgm:t>
    </dgm:pt>
    <dgm:pt modelId="{4FC6A926-96F1-4894-A5FC-13221EE3A2C5}" type="sibTrans" cxnId="{B886DC81-A8B2-4CC5-9328-E466F339A2C0}">
      <dgm:prSet/>
      <dgm:spPr/>
      <dgm:t>
        <a:bodyPr/>
        <a:lstStyle/>
        <a:p>
          <a:endParaRPr lang="en-US"/>
        </a:p>
      </dgm:t>
    </dgm:pt>
    <dgm:pt modelId="{3F839324-8731-4EA3-8603-201083CDC484}">
      <dgm:prSet/>
      <dgm:spPr/>
      <dgm:t>
        <a:bodyPr/>
        <a:lstStyle/>
        <a:p>
          <a:pPr rtl="0"/>
          <a:r>
            <a:rPr lang="en-US" dirty="0" smtClean="0"/>
            <a:t>Taxable</a:t>
          </a:r>
          <a:endParaRPr lang="en-US" dirty="0"/>
        </a:p>
      </dgm:t>
    </dgm:pt>
    <dgm:pt modelId="{2814C5CC-0038-49F3-B476-082D6F2A0ED5}" type="parTrans" cxnId="{B8858636-B4AE-4612-8F66-D310E952952B}">
      <dgm:prSet/>
      <dgm:spPr/>
      <dgm:t>
        <a:bodyPr/>
        <a:lstStyle/>
        <a:p>
          <a:endParaRPr lang="en-US"/>
        </a:p>
      </dgm:t>
    </dgm:pt>
    <dgm:pt modelId="{B2A5B5D3-6730-4289-BCF7-39D549ADB62B}" type="sibTrans" cxnId="{B8858636-B4AE-4612-8F66-D310E952952B}">
      <dgm:prSet/>
      <dgm:spPr/>
      <dgm:t>
        <a:bodyPr/>
        <a:lstStyle/>
        <a:p>
          <a:endParaRPr lang="en-US"/>
        </a:p>
      </dgm:t>
    </dgm:pt>
    <dgm:pt modelId="{C7C4DF38-0C4D-429E-8536-8F0EC2868110}">
      <dgm:prSet/>
      <dgm:spPr/>
      <dgm:t>
        <a:bodyPr/>
        <a:lstStyle/>
        <a:p>
          <a:pPr rtl="0"/>
          <a:r>
            <a:rPr lang="en-US" dirty="0" smtClean="0"/>
            <a:t>Tally software is working on it</a:t>
          </a:r>
          <a:endParaRPr lang="en-US" dirty="0"/>
        </a:p>
      </dgm:t>
    </dgm:pt>
    <dgm:pt modelId="{7EEB17DA-5B26-4EA1-821D-50EE808BD19B}" type="parTrans" cxnId="{F4A8074D-0810-49DA-B290-F7161238C7A9}">
      <dgm:prSet/>
      <dgm:spPr/>
      <dgm:t>
        <a:bodyPr/>
        <a:lstStyle/>
        <a:p>
          <a:endParaRPr lang="en-US"/>
        </a:p>
      </dgm:t>
    </dgm:pt>
    <dgm:pt modelId="{B13E42AE-A6DB-4338-AC4B-E7B1A5228BCD}" type="sibTrans" cxnId="{F4A8074D-0810-49DA-B290-F7161238C7A9}">
      <dgm:prSet/>
      <dgm:spPr/>
      <dgm:t>
        <a:bodyPr/>
        <a:lstStyle/>
        <a:p>
          <a:endParaRPr lang="en-US"/>
        </a:p>
      </dgm:t>
    </dgm:pt>
    <dgm:pt modelId="{2FB043FD-4954-4E01-B75F-49C88E26E286}" type="pres">
      <dgm:prSet presAssocID="{B456AD16-BC42-4D6B-AD49-BB20ECDBBFC4}" presName="linear" presStyleCnt="0">
        <dgm:presLayoutVars>
          <dgm:animLvl val="lvl"/>
          <dgm:resizeHandles val="exact"/>
        </dgm:presLayoutVars>
      </dgm:prSet>
      <dgm:spPr/>
      <dgm:t>
        <a:bodyPr/>
        <a:lstStyle/>
        <a:p>
          <a:endParaRPr lang="en-US"/>
        </a:p>
      </dgm:t>
    </dgm:pt>
    <dgm:pt modelId="{908E952B-55B3-4A66-A52B-ED538FA17B52}" type="pres">
      <dgm:prSet presAssocID="{1517CCBE-44C8-4114-956C-64ED24E82BB4}" presName="parentText" presStyleLbl="node1" presStyleIdx="0" presStyleCnt="2">
        <dgm:presLayoutVars>
          <dgm:chMax val="0"/>
          <dgm:bulletEnabled val="1"/>
        </dgm:presLayoutVars>
      </dgm:prSet>
      <dgm:spPr/>
      <dgm:t>
        <a:bodyPr/>
        <a:lstStyle/>
        <a:p>
          <a:endParaRPr lang="en-US"/>
        </a:p>
      </dgm:t>
    </dgm:pt>
    <dgm:pt modelId="{DF50E349-0973-481C-8DC3-2D873213903D}" type="pres">
      <dgm:prSet presAssocID="{1517CCBE-44C8-4114-956C-64ED24E82BB4}" presName="childText" presStyleLbl="revTx" presStyleIdx="0" presStyleCnt="1">
        <dgm:presLayoutVars>
          <dgm:bulletEnabled val="1"/>
        </dgm:presLayoutVars>
      </dgm:prSet>
      <dgm:spPr/>
      <dgm:t>
        <a:bodyPr/>
        <a:lstStyle/>
        <a:p>
          <a:endParaRPr lang="en-US"/>
        </a:p>
      </dgm:t>
    </dgm:pt>
    <dgm:pt modelId="{CB899968-53AA-41EE-8B3C-8DE251F11FC6}" type="pres">
      <dgm:prSet presAssocID="{C7C4DF38-0C4D-429E-8536-8F0EC2868110}" presName="parentText" presStyleLbl="node1" presStyleIdx="1" presStyleCnt="2">
        <dgm:presLayoutVars>
          <dgm:chMax val="0"/>
          <dgm:bulletEnabled val="1"/>
        </dgm:presLayoutVars>
      </dgm:prSet>
      <dgm:spPr/>
      <dgm:t>
        <a:bodyPr/>
        <a:lstStyle/>
        <a:p>
          <a:endParaRPr lang="en-US"/>
        </a:p>
      </dgm:t>
    </dgm:pt>
  </dgm:ptLst>
  <dgm:cxnLst>
    <dgm:cxn modelId="{466DB764-9785-4E2D-A27D-11C66289D28E}" type="presOf" srcId="{3F839324-8731-4EA3-8603-201083CDC484}" destId="{DF50E349-0973-481C-8DC3-2D873213903D}" srcOrd="0" destOrd="4" presId="urn:microsoft.com/office/officeart/2005/8/layout/vList2"/>
    <dgm:cxn modelId="{C58B09BE-C1C7-4600-A7DA-E761228E4356}" type="presOf" srcId="{1517CCBE-44C8-4114-956C-64ED24E82BB4}" destId="{908E952B-55B3-4A66-A52B-ED538FA17B52}" srcOrd="0" destOrd="0" presId="urn:microsoft.com/office/officeart/2005/8/layout/vList2"/>
    <dgm:cxn modelId="{0B42CB71-4D22-4DB6-899A-6757E3B70711}" type="presOf" srcId="{BCA48F36-ECC0-46FD-9446-A95C36C2FABC}" destId="{DF50E349-0973-481C-8DC3-2D873213903D}" srcOrd="0" destOrd="2" presId="urn:microsoft.com/office/officeart/2005/8/layout/vList2"/>
    <dgm:cxn modelId="{C1A6D262-81D0-4B9F-B4F4-69A90968804E}" srcId="{1517CCBE-44C8-4114-956C-64ED24E82BB4}" destId="{9EC0D194-D4F0-4776-994C-373196D9499F}" srcOrd="1" destOrd="0" parTransId="{623C7DF6-A7F6-4E43-AF7D-915315F9CB70}" sibTransId="{F44A0397-A262-49C0-BB53-C33AA1D8C25B}"/>
    <dgm:cxn modelId="{822684F2-C2E7-41DB-8F6E-1B952EF8144F}" type="presOf" srcId="{F5140A72-56B9-4380-B22F-5BB036124BBC}" destId="{DF50E349-0973-481C-8DC3-2D873213903D}" srcOrd="0" destOrd="3" presId="urn:microsoft.com/office/officeart/2005/8/layout/vList2"/>
    <dgm:cxn modelId="{6F967B7A-E8F7-4ED6-AA5F-251D661800FF}" type="presOf" srcId="{B456AD16-BC42-4D6B-AD49-BB20ECDBBFC4}" destId="{2FB043FD-4954-4E01-B75F-49C88E26E286}" srcOrd="0" destOrd="0" presId="urn:microsoft.com/office/officeart/2005/8/layout/vList2"/>
    <dgm:cxn modelId="{F4A8074D-0810-49DA-B290-F7161238C7A9}" srcId="{B456AD16-BC42-4D6B-AD49-BB20ECDBBFC4}" destId="{C7C4DF38-0C4D-429E-8536-8F0EC2868110}" srcOrd="1" destOrd="0" parTransId="{7EEB17DA-5B26-4EA1-821D-50EE808BD19B}" sibTransId="{B13E42AE-A6DB-4338-AC4B-E7B1A5228BCD}"/>
    <dgm:cxn modelId="{05FDA8F9-4355-4F08-946B-9EAD5EC28F3B}" type="presOf" srcId="{658B9A8E-E5BF-4056-9725-4FBFE14F6947}" destId="{DF50E349-0973-481C-8DC3-2D873213903D}" srcOrd="0" destOrd="0" presId="urn:microsoft.com/office/officeart/2005/8/layout/vList2"/>
    <dgm:cxn modelId="{6949A956-FC27-4DD9-9FA0-8005C94D541A}" srcId="{1517CCBE-44C8-4114-956C-64ED24E82BB4}" destId="{BCA48F36-ECC0-46FD-9446-A95C36C2FABC}" srcOrd="2" destOrd="0" parTransId="{35BC0C5F-72C5-4087-8DD7-4E1F3836A0BE}" sibTransId="{DD9C7176-DFF5-4846-B3C3-D72A1FD16242}"/>
    <dgm:cxn modelId="{B886DC81-A8B2-4CC5-9328-E466F339A2C0}" srcId="{BCA48F36-ECC0-46FD-9446-A95C36C2FABC}" destId="{F5140A72-56B9-4380-B22F-5BB036124BBC}" srcOrd="0" destOrd="0" parTransId="{01C61628-CE97-449F-85C5-C6F5B98220C5}" sibTransId="{4FC6A926-96F1-4894-A5FC-13221EE3A2C5}"/>
    <dgm:cxn modelId="{C065A0B7-317A-4FCE-91F5-A4F49D2D59C1}" type="presOf" srcId="{C7C4DF38-0C4D-429E-8536-8F0EC2868110}" destId="{CB899968-53AA-41EE-8B3C-8DE251F11FC6}" srcOrd="0" destOrd="0" presId="urn:microsoft.com/office/officeart/2005/8/layout/vList2"/>
    <dgm:cxn modelId="{330049C2-31B1-4561-8CC9-430DC9E19C94}" srcId="{B456AD16-BC42-4D6B-AD49-BB20ECDBBFC4}" destId="{1517CCBE-44C8-4114-956C-64ED24E82BB4}" srcOrd="0" destOrd="0" parTransId="{A55DC746-3241-4578-A7F9-DAECF2CCF251}" sibTransId="{45712AAB-51AA-4D61-90B6-D4D4CA1DDABB}"/>
    <dgm:cxn modelId="{B8858636-B4AE-4612-8F66-D310E952952B}" srcId="{BCA48F36-ECC0-46FD-9446-A95C36C2FABC}" destId="{3F839324-8731-4EA3-8603-201083CDC484}" srcOrd="1" destOrd="0" parTransId="{2814C5CC-0038-49F3-B476-082D6F2A0ED5}" sibTransId="{B2A5B5D3-6730-4289-BCF7-39D549ADB62B}"/>
    <dgm:cxn modelId="{B4C8710D-C8B2-4D02-8842-E47A3B08282B}" type="presOf" srcId="{9EC0D194-D4F0-4776-994C-373196D9499F}" destId="{DF50E349-0973-481C-8DC3-2D873213903D}" srcOrd="0" destOrd="1" presId="urn:microsoft.com/office/officeart/2005/8/layout/vList2"/>
    <dgm:cxn modelId="{64FE1CC3-88DB-4720-BD86-CB49FDA8BD6C}" srcId="{1517CCBE-44C8-4114-956C-64ED24E82BB4}" destId="{658B9A8E-E5BF-4056-9725-4FBFE14F6947}" srcOrd="0" destOrd="0" parTransId="{987BB3E8-4FB6-472C-A0A5-7C83C082AF3E}" sibTransId="{E3E9310C-AB40-4EFE-A3D8-603B12D75E63}"/>
    <dgm:cxn modelId="{5EAD82B6-1FAA-47DA-A1F3-6C0DFF1A5261}" type="presParOf" srcId="{2FB043FD-4954-4E01-B75F-49C88E26E286}" destId="{908E952B-55B3-4A66-A52B-ED538FA17B52}" srcOrd="0" destOrd="0" presId="urn:microsoft.com/office/officeart/2005/8/layout/vList2"/>
    <dgm:cxn modelId="{BD939C4E-76D9-4E26-8576-24D1891A90A0}" type="presParOf" srcId="{2FB043FD-4954-4E01-B75F-49C88E26E286}" destId="{DF50E349-0973-481C-8DC3-2D873213903D}" srcOrd="1" destOrd="0" presId="urn:microsoft.com/office/officeart/2005/8/layout/vList2"/>
    <dgm:cxn modelId="{41382D4D-7385-4207-8CBA-79268EDEB0E5}" type="presParOf" srcId="{2FB043FD-4954-4E01-B75F-49C88E26E286}" destId="{CB899968-53AA-41EE-8B3C-8DE251F11FC6}" srcOrd="2"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2B6E2A66-9BAB-4078-9DED-0F30CBCEDAD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52371B-AF20-41CE-8CA9-A150790EC206}">
      <dgm:prSet/>
      <dgm:spPr/>
      <dgm:t>
        <a:bodyPr/>
        <a:lstStyle/>
        <a:p>
          <a:pPr rtl="0"/>
          <a:r>
            <a:rPr lang="en-GB" dirty="0" smtClean="0"/>
            <a:t>Total expenditure as per P&amp;L</a:t>
          </a:r>
          <a:endParaRPr lang="en-US" dirty="0"/>
        </a:p>
      </dgm:t>
    </dgm:pt>
    <dgm:pt modelId="{23EB181A-1668-4068-A67F-E9D9B871D9F0}" type="parTrans" cxnId="{9F38DE7A-44E8-448E-8582-9CFF43707CF2}">
      <dgm:prSet/>
      <dgm:spPr/>
      <dgm:t>
        <a:bodyPr/>
        <a:lstStyle/>
        <a:p>
          <a:endParaRPr lang="en-US"/>
        </a:p>
      </dgm:t>
    </dgm:pt>
    <dgm:pt modelId="{8F584AD2-9915-473B-AB58-F6FCB4F8730B}" type="sibTrans" cxnId="{9F38DE7A-44E8-448E-8582-9CFF43707CF2}">
      <dgm:prSet/>
      <dgm:spPr/>
      <dgm:t>
        <a:bodyPr/>
        <a:lstStyle/>
        <a:p>
          <a:endParaRPr lang="en-US"/>
        </a:p>
      </dgm:t>
    </dgm:pt>
    <dgm:pt modelId="{20C7C162-9699-407A-BD5B-08613CD6858A}">
      <dgm:prSet/>
      <dgm:spPr/>
      <dgm:t>
        <a:bodyPr/>
        <a:lstStyle/>
        <a:p>
          <a:pPr rtl="0"/>
          <a:r>
            <a:rPr lang="en-GB" dirty="0" smtClean="0"/>
            <a:t>Capital expenditure?</a:t>
          </a:r>
          <a:endParaRPr lang="en-GB" dirty="0"/>
        </a:p>
      </dgm:t>
    </dgm:pt>
    <dgm:pt modelId="{C43AC602-0555-4824-8837-B151F7AFD1F7}" type="parTrans" cxnId="{72C64854-BCDE-481A-8EFD-2169E5E18C49}">
      <dgm:prSet/>
      <dgm:spPr/>
      <dgm:t>
        <a:bodyPr/>
        <a:lstStyle/>
        <a:p>
          <a:endParaRPr lang="en-US"/>
        </a:p>
      </dgm:t>
    </dgm:pt>
    <dgm:pt modelId="{273FFDBB-A4A2-4F29-82E2-E271940096F1}" type="sibTrans" cxnId="{72C64854-BCDE-481A-8EFD-2169E5E18C49}">
      <dgm:prSet/>
      <dgm:spPr/>
      <dgm:t>
        <a:bodyPr/>
        <a:lstStyle/>
        <a:p>
          <a:endParaRPr lang="en-US"/>
        </a:p>
      </dgm:t>
    </dgm:pt>
    <dgm:pt modelId="{078E6755-0657-4EEA-81AD-5D7B56D69AC3}">
      <dgm:prSet/>
      <dgm:spPr/>
      <dgm:t>
        <a:bodyPr/>
        <a:lstStyle/>
        <a:p>
          <a:pPr rtl="0"/>
          <a:r>
            <a:rPr lang="en-GB" dirty="0" smtClean="0"/>
            <a:t>Depreciation?</a:t>
          </a:r>
          <a:endParaRPr lang="en-GB" dirty="0"/>
        </a:p>
      </dgm:t>
    </dgm:pt>
    <dgm:pt modelId="{8C006F7D-8123-437A-83F8-896B2442A1C6}" type="parTrans" cxnId="{AE8FE7BC-6BD9-49CB-9DE0-6E12620F585D}">
      <dgm:prSet/>
      <dgm:spPr/>
      <dgm:t>
        <a:bodyPr/>
        <a:lstStyle/>
        <a:p>
          <a:endParaRPr lang="en-US"/>
        </a:p>
      </dgm:t>
    </dgm:pt>
    <dgm:pt modelId="{2CDA42AA-39C1-4519-9C9B-96E33079682A}" type="sibTrans" cxnId="{AE8FE7BC-6BD9-49CB-9DE0-6E12620F585D}">
      <dgm:prSet/>
      <dgm:spPr/>
      <dgm:t>
        <a:bodyPr/>
        <a:lstStyle/>
        <a:p>
          <a:endParaRPr lang="en-US"/>
        </a:p>
      </dgm:t>
    </dgm:pt>
    <dgm:pt modelId="{889AEC47-5759-4055-B21C-C682660A284E}" type="pres">
      <dgm:prSet presAssocID="{2B6E2A66-9BAB-4078-9DED-0F30CBCEDADC}" presName="linear" presStyleCnt="0">
        <dgm:presLayoutVars>
          <dgm:animLvl val="lvl"/>
          <dgm:resizeHandles val="exact"/>
        </dgm:presLayoutVars>
      </dgm:prSet>
      <dgm:spPr/>
      <dgm:t>
        <a:bodyPr/>
        <a:lstStyle/>
        <a:p>
          <a:endParaRPr lang="en-US"/>
        </a:p>
      </dgm:t>
    </dgm:pt>
    <dgm:pt modelId="{46252283-C648-4D41-A672-A3CD7585EF32}" type="pres">
      <dgm:prSet presAssocID="{2F52371B-AF20-41CE-8CA9-A150790EC206}" presName="parentText" presStyleLbl="node1" presStyleIdx="0" presStyleCnt="3">
        <dgm:presLayoutVars>
          <dgm:chMax val="0"/>
          <dgm:bulletEnabled val="1"/>
        </dgm:presLayoutVars>
      </dgm:prSet>
      <dgm:spPr/>
      <dgm:t>
        <a:bodyPr/>
        <a:lstStyle/>
        <a:p>
          <a:endParaRPr lang="en-US"/>
        </a:p>
      </dgm:t>
    </dgm:pt>
    <dgm:pt modelId="{44435E61-B950-4B57-9421-76C4A0B0BFBA}" type="pres">
      <dgm:prSet presAssocID="{8F584AD2-9915-473B-AB58-F6FCB4F8730B}" presName="spacer" presStyleCnt="0"/>
      <dgm:spPr/>
    </dgm:pt>
    <dgm:pt modelId="{AF6EE1D9-081E-47B5-81ED-A9E4F0755CA1}" type="pres">
      <dgm:prSet presAssocID="{20C7C162-9699-407A-BD5B-08613CD6858A}" presName="parentText" presStyleLbl="node1" presStyleIdx="1" presStyleCnt="3">
        <dgm:presLayoutVars>
          <dgm:chMax val="0"/>
          <dgm:bulletEnabled val="1"/>
        </dgm:presLayoutVars>
      </dgm:prSet>
      <dgm:spPr/>
      <dgm:t>
        <a:bodyPr/>
        <a:lstStyle/>
        <a:p>
          <a:endParaRPr lang="en-US"/>
        </a:p>
      </dgm:t>
    </dgm:pt>
    <dgm:pt modelId="{7594F348-9512-4950-86BF-F0B70D2436EC}" type="pres">
      <dgm:prSet presAssocID="{273FFDBB-A4A2-4F29-82E2-E271940096F1}" presName="spacer" presStyleCnt="0"/>
      <dgm:spPr/>
    </dgm:pt>
    <dgm:pt modelId="{E093ABD7-16B2-487F-9D2C-2E28E238C9D5}" type="pres">
      <dgm:prSet presAssocID="{078E6755-0657-4EEA-81AD-5D7B56D69AC3}" presName="parentText" presStyleLbl="node1" presStyleIdx="2" presStyleCnt="3">
        <dgm:presLayoutVars>
          <dgm:chMax val="0"/>
          <dgm:bulletEnabled val="1"/>
        </dgm:presLayoutVars>
      </dgm:prSet>
      <dgm:spPr/>
      <dgm:t>
        <a:bodyPr/>
        <a:lstStyle/>
        <a:p>
          <a:endParaRPr lang="en-US"/>
        </a:p>
      </dgm:t>
    </dgm:pt>
  </dgm:ptLst>
  <dgm:cxnLst>
    <dgm:cxn modelId="{04241665-7BFD-440B-8173-B5AFEEA60CEA}" type="presOf" srcId="{078E6755-0657-4EEA-81AD-5D7B56D69AC3}" destId="{E093ABD7-16B2-487F-9D2C-2E28E238C9D5}" srcOrd="0" destOrd="0" presId="urn:microsoft.com/office/officeart/2005/8/layout/vList2"/>
    <dgm:cxn modelId="{72C64854-BCDE-481A-8EFD-2169E5E18C49}" srcId="{2B6E2A66-9BAB-4078-9DED-0F30CBCEDADC}" destId="{20C7C162-9699-407A-BD5B-08613CD6858A}" srcOrd="1" destOrd="0" parTransId="{C43AC602-0555-4824-8837-B151F7AFD1F7}" sibTransId="{273FFDBB-A4A2-4F29-82E2-E271940096F1}"/>
    <dgm:cxn modelId="{51364859-6B3C-4575-87D2-D52F8323C3A7}" type="presOf" srcId="{20C7C162-9699-407A-BD5B-08613CD6858A}" destId="{AF6EE1D9-081E-47B5-81ED-A9E4F0755CA1}" srcOrd="0" destOrd="0" presId="urn:microsoft.com/office/officeart/2005/8/layout/vList2"/>
    <dgm:cxn modelId="{AE8FE7BC-6BD9-49CB-9DE0-6E12620F585D}" srcId="{2B6E2A66-9BAB-4078-9DED-0F30CBCEDADC}" destId="{078E6755-0657-4EEA-81AD-5D7B56D69AC3}" srcOrd="2" destOrd="0" parTransId="{8C006F7D-8123-437A-83F8-896B2442A1C6}" sibTransId="{2CDA42AA-39C1-4519-9C9B-96E33079682A}"/>
    <dgm:cxn modelId="{9F38DE7A-44E8-448E-8582-9CFF43707CF2}" srcId="{2B6E2A66-9BAB-4078-9DED-0F30CBCEDADC}" destId="{2F52371B-AF20-41CE-8CA9-A150790EC206}" srcOrd="0" destOrd="0" parTransId="{23EB181A-1668-4068-A67F-E9D9B871D9F0}" sibTransId="{8F584AD2-9915-473B-AB58-F6FCB4F8730B}"/>
    <dgm:cxn modelId="{E4F751A0-6FEB-4D80-A0EE-E0029328C989}" type="presOf" srcId="{2F52371B-AF20-41CE-8CA9-A150790EC206}" destId="{46252283-C648-4D41-A672-A3CD7585EF32}" srcOrd="0" destOrd="0" presId="urn:microsoft.com/office/officeart/2005/8/layout/vList2"/>
    <dgm:cxn modelId="{B67EF03B-FF78-437D-8A28-043425205029}" type="presOf" srcId="{2B6E2A66-9BAB-4078-9DED-0F30CBCEDADC}" destId="{889AEC47-5759-4055-B21C-C682660A284E}" srcOrd="0" destOrd="0" presId="urn:microsoft.com/office/officeart/2005/8/layout/vList2"/>
    <dgm:cxn modelId="{A8384DF3-26FF-4DCD-AE6C-752105E116C5}" type="presParOf" srcId="{889AEC47-5759-4055-B21C-C682660A284E}" destId="{46252283-C648-4D41-A672-A3CD7585EF32}" srcOrd="0" destOrd="0" presId="urn:microsoft.com/office/officeart/2005/8/layout/vList2"/>
    <dgm:cxn modelId="{0EC600CD-E9A7-4342-93DD-DE6DC1D108CB}" type="presParOf" srcId="{889AEC47-5759-4055-B21C-C682660A284E}" destId="{44435E61-B950-4B57-9421-76C4A0B0BFBA}" srcOrd="1" destOrd="0" presId="urn:microsoft.com/office/officeart/2005/8/layout/vList2"/>
    <dgm:cxn modelId="{88B872D3-CB7A-4BF2-A609-B49DB0D758E7}" type="presParOf" srcId="{889AEC47-5759-4055-B21C-C682660A284E}" destId="{AF6EE1D9-081E-47B5-81ED-A9E4F0755CA1}" srcOrd="2" destOrd="0" presId="urn:microsoft.com/office/officeart/2005/8/layout/vList2"/>
    <dgm:cxn modelId="{9DB1EEFF-2E7C-4825-874F-BB1829EBD7A8}" type="presParOf" srcId="{889AEC47-5759-4055-B21C-C682660A284E}" destId="{7594F348-9512-4950-86BF-F0B70D2436EC}" srcOrd="3" destOrd="0" presId="urn:microsoft.com/office/officeart/2005/8/layout/vList2"/>
    <dgm:cxn modelId="{71B9FBDF-E2FA-4219-8F0E-0BDA4138290C}" type="presParOf" srcId="{889AEC47-5759-4055-B21C-C682660A284E}" destId="{E093ABD7-16B2-487F-9D2C-2E28E238C9D5}" srcOrd="4"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A565EA9C-E921-4FBB-BFD0-E357A3CB77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46EE65C-BA81-4F95-BA95-874679EA88AF}">
      <dgm:prSet custT="1"/>
      <dgm:spPr/>
      <dgm:t>
        <a:bodyPr/>
        <a:lstStyle/>
        <a:p>
          <a:pPr rtl="0"/>
          <a:r>
            <a:rPr lang="en-GB" sz="5100" dirty="0" smtClean="0"/>
            <a:t>Exempt </a:t>
          </a:r>
          <a:r>
            <a:rPr lang="en-GB" sz="3200" dirty="0" smtClean="0"/>
            <a:t>(Section 2(42))</a:t>
          </a:r>
          <a:endParaRPr lang="en-GB" sz="5100" dirty="0"/>
        </a:p>
      </dgm:t>
    </dgm:pt>
    <dgm:pt modelId="{5CB33483-852A-4681-A3BA-46C634CF7340}" type="parTrans" cxnId="{012249F5-49D6-47BA-BF3D-D45BD3FCC773}">
      <dgm:prSet/>
      <dgm:spPr/>
      <dgm:t>
        <a:bodyPr/>
        <a:lstStyle/>
        <a:p>
          <a:endParaRPr lang="en-GB"/>
        </a:p>
      </dgm:t>
    </dgm:pt>
    <dgm:pt modelId="{45B66B7B-4FB4-4668-B8AE-14C7BF831952}" type="sibTrans" cxnId="{012249F5-49D6-47BA-BF3D-D45BD3FCC773}">
      <dgm:prSet/>
      <dgm:spPr/>
      <dgm:t>
        <a:bodyPr/>
        <a:lstStyle/>
        <a:p>
          <a:endParaRPr lang="en-GB"/>
        </a:p>
      </dgm:t>
    </dgm:pt>
    <dgm:pt modelId="{5974A416-92F1-4568-BCA3-C28383E6F299}">
      <dgm:prSet custT="1"/>
      <dgm:spPr/>
      <dgm:t>
        <a:bodyPr/>
        <a:lstStyle/>
        <a:p>
          <a:pPr rtl="0"/>
          <a:r>
            <a:rPr lang="en-GB" sz="3200" b="1" u="sng" dirty="0" smtClean="0"/>
            <a:t>Exempt</a:t>
          </a:r>
          <a:r>
            <a:rPr lang="en-GB" sz="3200" dirty="0" smtClean="0"/>
            <a:t> – Bread, fresh fruits, milk</a:t>
          </a:r>
          <a:endParaRPr lang="en-GB" sz="3200" dirty="0"/>
        </a:p>
      </dgm:t>
    </dgm:pt>
    <dgm:pt modelId="{A86BFEAE-FEE7-43FD-AC63-FED7DB1E7BCD}" type="parTrans" cxnId="{B4B507A5-332B-4B29-A970-7C48E63067AD}">
      <dgm:prSet/>
      <dgm:spPr/>
      <dgm:t>
        <a:bodyPr/>
        <a:lstStyle/>
        <a:p>
          <a:endParaRPr lang="en-GB"/>
        </a:p>
      </dgm:t>
    </dgm:pt>
    <dgm:pt modelId="{2238F8A3-2B45-4F5E-BAFA-B0BE97966665}" type="sibTrans" cxnId="{B4B507A5-332B-4B29-A970-7C48E63067AD}">
      <dgm:prSet/>
      <dgm:spPr/>
      <dgm:t>
        <a:bodyPr/>
        <a:lstStyle/>
        <a:p>
          <a:endParaRPr lang="en-GB"/>
        </a:p>
      </dgm:t>
    </dgm:pt>
    <dgm:pt modelId="{10B2966F-1CF9-4DB1-92AE-FB7737EE2CBE}">
      <dgm:prSet custT="1"/>
      <dgm:spPr/>
      <dgm:t>
        <a:bodyPr/>
        <a:lstStyle/>
        <a:p>
          <a:pPr rtl="0"/>
          <a:r>
            <a:rPr lang="en-GB" sz="3200" b="1" u="sng" dirty="0" smtClean="0"/>
            <a:t>Nil Rate </a:t>
          </a:r>
          <a:r>
            <a:rPr lang="en-GB" sz="3200" dirty="0" smtClean="0"/>
            <a:t>– Grain, Salt, </a:t>
          </a:r>
          <a:r>
            <a:rPr lang="en-GB" sz="3200" dirty="0" err="1" smtClean="0"/>
            <a:t>Jaggery</a:t>
          </a:r>
          <a:endParaRPr lang="en-GB" sz="3200" dirty="0"/>
        </a:p>
      </dgm:t>
    </dgm:pt>
    <dgm:pt modelId="{058F22BE-37E5-473D-A4CB-F0BCB99840D4}" type="parTrans" cxnId="{42A819C6-6DE8-404B-9F70-E4C7F9137266}">
      <dgm:prSet/>
      <dgm:spPr/>
      <dgm:t>
        <a:bodyPr/>
        <a:lstStyle/>
        <a:p>
          <a:endParaRPr lang="en-GB"/>
        </a:p>
      </dgm:t>
    </dgm:pt>
    <dgm:pt modelId="{AA0CB03A-7862-41EC-8F09-D394688E09C3}" type="sibTrans" cxnId="{42A819C6-6DE8-404B-9F70-E4C7F9137266}">
      <dgm:prSet/>
      <dgm:spPr/>
      <dgm:t>
        <a:bodyPr/>
        <a:lstStyle/>
        <a:p>
          <a:endParaRPr lang="en-GB"/>
        </a:p>
      </dgm:t>
    </dgm:pt>
    <dgm:pt modelId="{262C4E3B-1F65-4DCF-8139-7A8ED6175758}">
      <dgm:prSet custT="1"/>
      <dgm:spPr/>
      <dgm:t>
        <a:bodyPr/>
        <a:lstStyle/>
        <a:p>
          <a:pPr rtl="0"/>
          <a:r>
            <a:rPr lang="en-GB" sz="3200" b="1" u="sng" dirty="0" smtClean="0"/>
            <a:t>Non GST </a:t>
          </a:r>
          <a:r>
            <a:rPr lang="en-GB" sz="3200" dirty="0" smtClean="0"/>
            <a:t>– Petrol, Diesel</a:t>
          </a:r>
          <a:endParaRPr lang="en-GB" sz="3200" dirty="0"/>
        </a:p>
      </dgm:t>
    </dgm:pt>
    <dgm:pt modelId="{F1640DEE-ABC2-45BC-A1E3-69FD0EAA3708}" type="parTrans" cxnId="{0150C8F2-FBA2-46EC-B1F7-32722F1D471A}">
      <dgm:prSet/>
      <dgm:spPr/>
      <dgm:t>
        <a:bodyPr/>
        <a:lstStyle/>
        <a:p>
          <a:endParaRPr lang="en-GB"/>
        </a:p>
      </dgm:t>
    </dgm:pt>
    <dgm:pt modelId="{1E774C37-6F81-4413-A21D-3962913E2BDB}" type="sibTrans" cxnId="{0150C8F2-FBA2-46EC-B1F7-32722F1D471A}">
      <dgm:prSet/>
      <dgm:spPr/>
      <dgm:t>
        <a:bodyPr/>
        <a:lstStyle/>
        <a:p>
          <a:endParaRPr lang="en-GB"/>
        </a:p>
      </dgm:t>
    </dgm:pt>
    <dgm:pt modelId="{FF32B7FA-600D-4009-B7EA-F15CDDA6BA41}" type="pres">
      <dgm:prSet presAssocID="{A565EA9C-E921-4FBB-BFD0-E357A3CB7730}" presName="linear" presStyleCnt="0">
        <dgm:presLayoutVars>
          <dgm:dir/>
          <dgm:animLvl val="lvl"/>
          <dgm:resizeHandles val="exact"/>
        </dgm:presLayoutVars>
      </dgm:prSet>
      <dgm:spPr/>
      <dgm:t>
        <a:bodyPr/>
        <a:lstStyle/>
        <a:p>
          <a:endParaRPr lang="en-US"/>
        </a:p>
      </dgm:t>
    </dgm:pt>
    <dgm:pt modelId="{8E6B4E02-05C2-4624-BA2B-CBB6C5FEC776}" type="pres">
      <dgm:prSet presAssocID="{F46EE65C-BA81-4F95-BA95-874679EA88AF}" presName="parentLin" presStyleCnt="0"/>
      <dgm:spPr/>
    </dgm:pt>
    <dgm:pt modelId="{DD58A32E-94DB-42F8-8A2D-EFED77875D94}" type="pres">
      <dgm:prSet presAssocID="{F46EE65C-BA81-4F95-BA95-874679EA88AF}" presName="parentLeftMargin" presStyleLbl="node1" presStyleIdx="0" presStyleCnt="1"/>
      <dgm:spPr/>
      <dgm:t>
        <a:bodyPr/>
        <a:lstStyle/>
        <a:p>
          <a:endParaRPr lang="en-US"/>
        </a:p>
      </dgm:t>
    </dgm:pt>
    <dgm:pt modelId="{5480AFA1-B656-4450-AE39-DAB71B4226AB}" type="pres">
      <dgm:prSet presAssocID="{F46EE65C-BA81-4F95-BA95-874679EA88AF}" presName="parentText" presStyleLbl="node1" presStyleIdx="0" presStyleCnt="1">
        <dgm:presLayoutVars>
          <dgm:chMax val="0"/>
          <dgm:bulletEnabled val="1"/>
        </dgm:presLayoutVars>
      </dgm:prSet>
      <dgm:spPr/>
      <dgm:t>
        <a:bodyPr/>
        <a:lstStyle/>
        <a:p>
          <a:endParaRPr lang="en-US"/>
        </a:p>
      </dgm:t>
    </dgm:pt>
    <dgm:pt modelId="{49D93F25-1416-48BE-9542-D7E50192E144}" type="pres">
      <dgm:prSet presAssocID="{F46EE65C-BA81-4F95-BA95-874679EA88AF}" presName="negativeSpace" presStyleCnt="0"/>
      <dgm:spPr/>
    </dgm:pt>
    <dgm:pt modelId="{185A4D1F-7593-4AC3-AFE1-4D0D79749073}" type="pres">
      <dgm:prSet presAssocID="{F46EE65C-BA81-4F95-BA95-874679EA88AF}" presName="childText" presStyleLbl="conFgAcc1" presStyleIdx="0" presStyleCnt="1">
        <dgm:presLayoutVars>
          <dgm:bulletEnabled val="1"/>
        </dgm:presLayoutVars>
      </dgm:prSet>
      <dgm:spPr/>
      <dgm:t>
        <a:bodyPr/>
        <a:lstStyle/>
        <a:p>
          <a:endParaRPr lang="en-US"/>
        </a:p>
      </dgm:t>
    </dgm:pt>
  </dgm:ptLst>
  <dgm:cxnLst>
    <dgm:cxn modelId="{66F64687-A884-4AA8-AC7F-43E9EC416E6E}" type="presOf" srcId="{F46EE65C-BA81-4F95-BA95-874679EA88AF}" destId="{DD58A32E-94DB-42F8-8A2D-EFED77875D94}" srcOrd="0" destOrd="0" presId="urn:microsoft.com/office/officeart/2005/8/layout/list1"/>
    <dgm:cxn modelId="{DC320E7B-0435-460A-8499-4A96DA00E18C}" type="presOf" srcId="{262C4E3B-1F65-4DCF-8139-7A8ED6175758}" destId="{185A4D1F-7593-4AC3-AFE1-4D0D79749073}" srcOrd="0" destOrd="2" presId="urn:microsoft.com/office/officeart/2005/8/layout/list1"/>
    <dgm:cxn modelId="{42A819C6-6DE8-404B-9F70-E4C7F9137266}" srcId="{F46EE65C-BA81-4F95-BA95-874679EA88AF}" destId="{10B2966F-1CF9-4DB1-92AE-FB7737EE2CBE}" srcOrd="1" destOrd="0" parTransId="{058F22BE-37E5-473D-A4CB-F0BCB99840D4}" sibTransId="{AA0CB03A-7862-41EC-8F09-D394688E09C3}"/>
    <dgm:cxn modelId="{0150C8F2-FBA2-46EC-B1F7-32722F1D471A}" srcId="{F46EE65C-BA81-4F95-BA95-874679EA88AF}" destId="{262C4E3B-1F65-4DCF-8139-7A8ED6175758}" srcOrd="2" destOrd="0" parTransId="{F1640DEE-ABC2-45BC-A1E3-69FD0EAA3708}" sibTransId="{1E774C37-6F81-4413-A21D-3962913E2BDB}"/>
    <dgm:cxn modelId="{B3648620-D460-4986-B8DB-32356CA718EF}" type="presOf" srcId="{10B2966F-1CF9-4DB1-92AE-FB7737EE2CBE}" destId="{185A4D1F-7593-4AC3-AFE1-4D0D79749073}" srcOrd="0" destOrd="1" presId="urn:microsoft.com/office/officeart/2005/8/layout/list1"/>
    <dgm:cxn modelId="{6621B418-1FE1-43C1-9D65-C89BF0E488A7}" type="presOf" srcId="{F46EE65C-BA81-4F95-BA95-874679EA88AF}" destId="{5480AFA1-B656-4450-AE39-DAB71B4226AB}" srcOrd="1" destOrd="0" presId="urn:microsoft.com/office/officeart/2005/8/layout/list1"/>
    <dgm:cxn modelId="{B4B507A5-332B-4B29-A970-7C48E63067AD}" srcId="{F46EE65C-BA81-4F95-BA95-874679EA88AF}" destId="{5974A416-92F1-4568-BCA3-C28383E6F299}" srcOrd="0" destOrd="0" parTransId="{A86BFEAE-FEE7-43FD-AC63-FED7DB1E7BCD}" sibTransId="{2238F8A3-2B45-4F5E-BAFA-B0BE97966665}"/>
    <dgm:cxn modelId="{3494D174-C0AE-4031-A581-02D8E9CE4AA9}" type="presOf" srcId="{5974A416-92F1-4568-BCA3-C28383E6F299}" destId="{185A4D1F-7593-4AC3-AFE1-4D0D79749073}" srcOrd="0" destOrd="0" presId="urn:microsoft.com/office/officeart/2005/8/layout/list1"/>
    <dgm:cxn modelId="{012249F5-49D6-47BA-BF3D-D45BD3FCC773}" srcId="{A565EA9C-E921-4FBB-BFD0-E357A3CB7730}" destId="{F46EE65C-BA81-4F95-BA95-874679EA88AF}" srcOrd="0" destOrd="0" parTransId="{5CB33483-852A-4681-A3BA-46C634CF7340}" sibTransId="{45B66B7B-4FB4-4668-B8AE-14C7BF831952}"/>
    <dgm:cxn modelId="{18636CDE-13BF-475D-BDB1-5B24B60999B2}" type="presOf" srcId="{A565EA9C-E921-4FBB-BFD0-E357A3CB7730}" destId="{FF32B7FA-600D-4009-B7EA-F15CDDA6BA41}" srcOrd="0" destOrd="0" presId="urn:microsoft.com/office/officeart/2005/8/layout/list1"/>
    <dgm:cxn modelId="{975A10F5-92D6-415A-8C98-D958DA91F2A1}" type="presParOf" srcId="{FF32B7FA-600D-4009-B7EA-F15CDDA6BA41}" destId="{8E6B4E02-05C2-4624-BA2B-CBB6C5FEC776}" srcOrd="0" destOrd="0" presId="urn:microsoft.com/office/officeart/2005/8/layout/list1"/>
    <dgm:cxn modelId="{C612B1C7-7A19-4B81-95AB-B3C4C15B0903}" type="presParOf" srcId="{8E6B4E02-05C2-4624-BA2B-CBB6C5FEC776}" destId="{DD58A32E-94DB-42F8-8A2D-EFED77875D94}" srcOrd="0" destOrd="0" presId="urn:microsoft.com/office/officeart/2005/8/layout/list1"/>
    <dgm:cxn modelId="{923D0E0E-0024-4E57-B7FC-A2B68396A246}" type="presParOf" srcId="{8E6B4E02-05C2-4624-BA2B-CBB6C5FEC776}" destId="{5480AFA1-B656-4450-AE39-DAB71B4226AB}" srcOrd="1" destOrd="0" presId="urn:microsoft.com/office/officeart/2005/8/layout/list1"/>
    <dgm:cxn modelId="{76EBEFE6-9B19-4250-ACAD-3BA23C2E434F}" type="presParOf" srcId="{FF32B7FA-600D-4009-B7EA-F15CDDA6BA41}" destId="{49D93F25-1416-48BE-9542-D7E50192E144}" srcOrd="1" destOrd="0" presId="urn:microsoft.com/office/officeart/2005/8/layout/list1"/>
    <dgm:cxn modelId="{95428492-37C9-4B40-B722-B0A87E76D038}" type="presParOf" srcId="{FF32B7FA-600D-4009-B7EA-F15CDDA6BA41}" destId="{185A4D1F-7593-4AC3-AFE1-4D0D79749073}"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9612F9-2E1A-4503-A991-6D6811DA7D2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081D8B6-B3AB-47D5-8640-45BB588844F4}">
      <dgm:prSet/>
      <dgm:spPr/>
      <dgm:t>
        <a:bodyPr/>
        <a:lstStyle/>
        <a:p>
          <a:pPr rtl="0"/>
          <a:r>
            <a:rPr lang="en-GB" dirty="0" smtClean="0"/>
            <a:t>ITC being claimed</a:t>
          </a:r>
          <a:endParaRPr lang="en-US" dirty="0"/>
        </a:p>
      </dgm:t>
    </dgm:pt>
    <dgm:pt modelId="{7D2F175D-B349-44D5-8E2F-F73A70B51631}" type="parTrans" cxnId="{A04BC79C-ED4E-409E-8898-F316FB61FB55}">
      <dgm:prSet/>
      <dgm:spPr/>
      <dgm:t>
        <a:bodyPr/>
        <a:lstStyle/>
        <a:p>
          <a:endParaRPr lang="en-US"/>
        </a:p>
      </dgm:t>
    </dgm:pt>
    <dgm:pt modelId="{E8FF8463-27C2-44B4-A8B2-C1965C1347CC}" type="sibTrans" cxnId="{A04BC79C-ED4E-409E-8898-F316FB61FB55}">
      <dgm:prSet/>
      <dgm:spPr/>
      <dgm:t>
        <a:bodyPr/>
        <a:lstStyle/>
        <a:p>
          <a:endParaRPr lang="en-US"/>
        </a:p>
      </dgm:t>
    </dgm:pt>
    <dgm:pt modelId="{3B5AF865-6717-4876-B5A3-E0DDA5DC7E21}">
      <dgm:prSet/>
      <dgm:spPr/>
      <dgm:t>
        <a:bodyPr/>
        <a:lstStyle/>
        <a:p>
          <a:pPr rtl="0"/>
          <a:r>
            <a:rPr lang="en-GB" dirty="0" smtClean="0"/>
            <a:t>Blocked credit</a:t>
          </a:r>
          <a:endParaRPr lang="en-US" dirty="0"/>
        </a:p>
      </dgm:t>
    </dgm:pt>
    <dgm:pt modelId="{2EE0ED17-E64F-4168-9F37-5FBBB372B5D1}" type="parTrans" cxnId="{C14230FB-4C19-43B1-A0EB-54033D1D749F}">
      <dgm:prSet/>
      <dgm:spPr/>
      <dgm:t>
        <a:bodyPr/>
        <a:lstStyle/>
        <a:p>
          <a:endParaRPr lang="en-US"/>
        </a:p>
      </dgm:t>
    </dgm:pt>
    <dgm:pt modelId="{87AF1A98-0823-46E4-8AEF-4FF7C548D45C}" type="sibTrans" cxnId="{C14230FB-4C19-43B1-A0EB-54033D1D749F}">
      <dgm:prSet/>
      <dgm:spPr/>
      <dgm:t>
        <a:bodyPr/>
        <a:lstStyle/>
        <a:p>
          <a:endParaRPr lang="en-US"/>
        </a:p>
      </dgm:t>
    </dgm:pt>
    <dgm:pt modelId="{04287661-7316-4519-9325-C1358B9411B2}">
      <dgm:prSet/>
      <dgm:spPr/>
      <dgm:t>
        <a:bodyPr/>
        <a:lstStyle/>
        <a:p>
          <a:pPr rtl="0"/>
          <a:r>
            <a:rPr lang="en-GB" dirty="0" smtClean="0"/>
            <a:t>Capital assets?</a:t>
          </a:r>
          <a:endParaRPr lang="en-GB" dirty="0"/>
        </a:p>
      </dgm:t>
    </dgm:pt>
    <dgm:pt modelId="{BE07409E-5616-41FF-A17A-352EC9E1A653}" type="parTrans" cxnId="{2EC67B07-7D2B-4C04-A5C7-F2799944AF45}">
      <dgm:prSet/>
      <dgm:spPr/>
      <dgm:t>
        <a:bodyPr/>
        <a:lstStyle/>
        <a:p>
          <a:endParaRPr lang="en-US"/>
        </a:p>
      </dgm:t>
    </dgm:pt>
    <dgm:pt modelId="{80EAC791-D1AF-4D69-944D-8E2AA14AE62F}" type="sibTrans" cxnId="{2EC67B07-7D2B-4C04-A5C7-F2799944AF45}">
      <dgm:prSet/>
      <dgm:spPr/>
      <dgm:t>
        <a:bodyPr/>
        <a:lstStyle/>
        <a:p>
          <a:endParaRPr lang="en-US"/>
        </a:p>
      </dgm:t>
    </dgm:pt>
    <dgm:pt modelId="{4D181C0B-4CB3-43CB-A258-C1C943C2BF0A}" type="pres">
      <dgm:prSet presAssocID="{129612F9-2E1A-4503-A991-6D6811DA7D2E}" presName="linear" presStyleCnt="0">
        <dgm:presLayoutVars>
          <dgm:animLvl val="lvl"/>
          <dgm:resizeHandles val="exact"/>
        </dgm:presLayoutVars>
      </dgm:prSet>
      <dgm:spPr/>
      <dgm:t>
        <a:bodyPr/>
        <a:lstStyle/>
        <a:p>
          <a:endParaRPr lang="en-US"/>
        </a:p>
      </dgm:t>
    </dgm:pt>
    <dgm:pt modelId="{22FBBE9D-2063-4388-8256-58D05E60A1AC}" type="pres">
      <dgm:prSet presAssocID="{A081D8B6-B3AB-47D5-8640-45BB588844F4}" presName="parentText" presStyleLbl="node1" presStyleIdx="0" presStyleCnt="3">
        <dgm:presLayoutVars>
          <dgm:chMax val="0"/>
          <dgm:bulletEnabled val="1"/>
        </dgm:presLayoutVars>
      </dgm:prSet>
      <dgm:spPr/>
      <dgm:t>
        <a:bodyPr/>
        <a:lstStyle/>
        <a:p>
          <a:endParaRPr lang="en-US"/>
        </a:p>
      </dgm:t>
    </dgm:pt>
    <dgm:pt modelId="{74A55DB4-AD0E-4620-810A-893A815AE778}" type="pres">
      <dgm:prSet presAssocID="{E8FF8463-27C2-44B4-A8B2-C1965C1347CC}" presName="spacer" presStyleCnt="0"/>
      <dgm:spPr/>
    </dgm:pt>
    <dgm:pt modelId="{5FEDA856-D3C5-44D3-9877-27C737EF4436}" type="pres">
      <dgm:prSet presAssocID="{3B5AF865-6717-4876-B5A3-E0DDA5DC7E21}" presName="parentText" presStyleLbl="node1" presStyleIdx="1" presStyleCnt="3">
        <dgm:presLayoutVars>
          <dgm:chMax val="0"/>
          <dgm:bulletEnabled val="1"/>
        </dgm:presLayoutVars>
      </dgm:prSet>
      <dgm:spPr/>
      <dgm:t>
        <a:bodyPr/>
        <a:lstStyle/>
        <a:p>
          <a:endParaRPr lang="en-US"/>
        </a:p>
      </dgm:t>
    </dgm:pt>
    <dgm:pt modelId="{7D1BA821-CA6F-4E77-874B-DBD43C3F39AB}" type="pres">
      <dgm:prSet presAssocID="{87AF1A98-0823-46E4-8AEF-4FF7C548D45C}" presName="spacer" presStyleCnt="0"/>
      <dgm:spPr/>
    </dgm:pt>
    <dgm:pt modelId="{85C09CCC-61F9-40B0-9E8A-B13488079D14}" type="pres">
      <dgm:prSet presAssocID="{04287661-7316-4519-9325-C1358B9411B2}" presName="parentText" presStyleLbl="node1" presStyleIdx="2" presStyleCnt="3">
        <dgm:presLayoutVars>
          <dgm:chMax val="0"/>
          <dgm:bulletEnabled val="1"/>
        </dgm:presLayoutVars>
      </dgm:prSet>
      <dgm:spPr/>
      <dgm:t>
        <a:bodyPr/>
        <a:lstStyle/>
        <a:p>
          <a:endParaRPr lang="en-US"/>
        </a:p>
      </dgm:t>
    </dgm:pt>
  </dgm:ptLst>
  <dgm:cxnLst>
    <dgm:cxn modelId="{328879A9-FAD9-4A58-9B42-BB5C4FDBB605}" type="presOf" srcId="{129612F9-2E1A-4503-A991-6D6811DA7D2E}" destId="{4D181C0B-4CB3-43CB-A258-C1C943C2BF0A}" srcOrd="0" destOrd="0" presId="urn:microsoft.com/office/officeart/2005/8/layout/vList2"/>
    <dgm:cxn modelId="{1246F990-66C7-43D4-BB8E-B8A94AA19D9C}" type="presOf" srcId="{A081D8B6-B3AB-47D5-8640-45BB588844F4}" destId="{22FBBE9D-2063-4388-8256-58D05E60A1AC}" srcOrd="0" destOrd="0" presId="urn:microsoft.com/office/officeart/2005/8/layout/vList2"/>
    <dgm:cxn modelId="{C910E41F-6BB0-47CD-A743-241C3BEFC656}" type="presOf" srcId="{04287661-7316-4519-9325-C1358B9411B2}" destId="{85C09CCC-61F9-40B0-9E8A-B13488079D14}" srcOrd="0" destOrd="0" presId="urn:microsoft.com/office/officeart/2005/8/layout/vList2"/>
    <dgm:cxn modelId="{14E6742C-53D4-4C84-8DBC-7C38C6A0A9DC}" type="presOf" srcId="{3B5AF865-6717-4876-B5A3-E0DDA5DC7E21}" destId="{5FEDA856-D3C5-44D3-9877-27C737EF4436}" srcOrd="0" destOrd="0" presId="urn:microsoft.com/office/officeart/2005/8/layout/vList2"/>
    <dgm:cxn modelId="{C14230FB-4C19-43B1-A0EB-54033D1D749F}" srcId="{129612F9-2E1A-4503-A991-6D6811DA7D2E}" destId="{3B5AF865-6717-4876-B5A3-E0DDA5DC7E21}" srcOrd="1" destOrd="0" parTransId="{2EE0ED17-E64F-4168-9F37-5FBBB372B5D1}" sibTransId="{87AF1A98-0823-46E4-8AEF-4FF7C548D45C}"/>
    <dgm:cxn modelId="{2EC67B07-7D2B-4C04-A5C7-F2799944AF45}" srcId="{129612F9-2E1A-4503-A991-6D6811DA7D2E}" destId="{04287661-7316-4519-9325-C1358B9411B2}" srcOrd="2" destOrd="0" parTransId="{BE07409E-5616-41FF-A17A-352EC9E1A653}" sibTransId="{80EAC791-D1AF-4D69-944D-8E2AA14AE62F}"/>
    <dgm:cxn modelId="{A04BC79C-ED4E-409E-8898-F316FB61FB55}" srcId="{129612F9-2E1A-4503-A991-6D6811DA7D2E}" destId="{A081D8B6-B3AB-47D5-8640-45BB588844F4}" srcOrd="0" destOrd="0" parTransId="{7D2F175D-B349-44D5-8E2F-F73A70B51631}" sibTransId="{E8FF8463-27C2-44B4-A8B2-C1965C1347CC}"/>
    <dgm:cxn modelId="{FBDCC62F-9807-4AEF-A355-393AECFCFC0D}" type="presParOf" srcId="{4D181C0B-4CB3-43CB-A258-C1C943C2BF0A}" destId="{22FBBE9D-2063-4388-8256-58D05E60A1AC}" srcOrd="0" destOrd="0" presId="urn:microsoft.com/office/officeart/2005/8/layout/vList2"/>
    <dgm:cxn modelId="{DC81990E-23CB-4B6F-8F8C-AF708627B69F}" type="presParOf" srcId="{4D181C0B-4CB3-43CB-A258-C1C943C2BF0A}" destId="{74A55DB4-AD0E-4620-810A-893A815AE778}" srcOrd="1" destOrd="0" presId="urn:microsoft.com/office/officeart/2005/8/layout/vList2"/>
    <dgm:cxn modelId="{16AFF5E0-7D3E-432C-99B3-3F46F9F08728}" type="presParOf" srcId="{4D181C0B-4CB3-43CB-A258-C1C943C2BF0A}" destId="{5FEDA856-D3C5-44D3-9877-27C737EF4436}" srcOrd="2" destOrd="0" presId="urn:microsoft.com/office/officeart/2005/8/layout/vList2"/>
    <dgm:cxn modelId="{6BBA4A92-42FF-4F9D-BB1E-DBF81CE35C94}" type="presParOf" srcId="{4D181C0B-4CB3-43CB-A258-C1C943C2BF0A}" destId="{7D1BA821-CA6F-4E77-874B-DBD43C3F39AB}" srcOrd="3" destOrd="0" presId="urn:microsoft.com/office/officeart/2005/8/layout/vList2"/>
    <dgm:cxn modelId="{0C516BA8-4D29-49AD-8A4C-1763DEEA27E8}" type="presParOf" srcId="{4D181C0B-4CB3-43CB-A258-C1C943C2BF0A}" destId="{85C09CCC-61F9-40B0-9E8A-B13488079D14}" srcOrd="4" destOrd="0" presId="urn:microsoft.com/office/officeart/2005/8/layout/vList2"/>
  </dgm:cxnLst>
  <dgm:bg/>
  <dgm:whole/>
</dgm:dataModel>
</file>

<file path=ppt/diagrams/data29.xml><?xml version="1.0" encoding="utf-8"?>
<dgm:dataModel xmlns:dgm="http://schemas.openxmlformats.org/drawingml/2006/diagram" xmlns:a="http://schemas.openxmlformats.org/drawingml/2006/main">
  <dgm:ptLst>
    <dgm:pt modelId="{1A2301D7-D564-45BA-B7ED-1F66A34C47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9294921-F8B2-4BDB-8338-6A870F75B46C}">
      <dgm:prSet/>
      <dgm:spPr/>
      <dgm:t>
        <a:bodyPr/>
        <a:lstStyle/>
        <a:p>
          <a:pPr rtl="0"/>
          <a:r>
            <a:rPr lang="en-GB" dirty="0" smtClean="0"/>
            <a:t>Aggregate of</a:t>
          </a:r>
          <a:endParaRPr lang="en-US" dirty="0"/>
        </a:p>
      </dgm:t>
    </dgm:pt>
    <dgm:pt modelId="{855F9C16-6C2C-4A2C-92B0-65CE0BCE7272}" type="parTrans" cxnId="{7712D818-8FF4-47DF-B989-1EF5E00A3D6E}">
      <dgm:prSet/>
      <dgm:spPr/>
      <dgm:t>
        <a:bodyPr/>
        <a:lstStyle/>
        <a:p>
          <a:endParaRPr lang="en-US"/>
        </a:p>
      </dgm:t>
    </dgm:pt>
    <dgm:pt modelId="{217022B1-62DD-4265-9D72-869825ADD965}" type="sibTrans" cxnId="{7712D818-8FF4-47DF-B989-1EF5E00A3D6E}">
      <dgm:prSet/>
      <dgm:spPr/>
      <dgm:t>
        <a:bodyPr/>
        <a:lstStyle/>
        <a:p>
          <a:endParaRPr lang="en-US"/>
        </a:p>
      </dgm:t>
    </dgm:pt>
    <dgm:pt modelId="{18375140-0AFE-4C6E-AFB7-7C17772739ED}">
      <dgm:prSet/>
      <dgm:spPr/>
      <dgm:t>
        <a:bodyPr/>
        <a:lstStyle/>
        <a:p>
          <a:pPr rtl="0"/>
          <a:r>
            <a:rPr lang="en-GB" u="sng" dirty="0" smtClean="0"/>
            <a:t>Exempt Inward supplies </a:t>
          </a:r>
          <a:r>
            <a:rPr lang="en-GB" dirty="0" smtClean="0"/>
            <a:t>in Colum 3</a:t>
          </a:r>
          <a:endParaRPr lang="en-US" dirty="0"/>
        </a:p>
      </dgm:t>
    </dgm:pt>
    <dgm:pt modelId="{9F4C8D5E-1807-49DE-BD81-69E2C458ED1B}" type="parTrans" cxnId="{94DB27CE-5D01-4694-B602-B8BC2C2E6CDF}">
      <dgm:prSet/>
      <dgm:spPr/>
      <dgm:t>
        <a:bodyPr/>
        <a:lstStyle/>
        <a:p>
          <a:endParaRPr lang="en-US"/>
        </a:p>
      </dgm:t>
    </dgm:pt>
    <dgm:pt modelId="{CCDAA35E-E23F-43B0-87CA-593C65587138}" type="sibTrans" cxnId="{94DB27CE-5D01-4694-B602-B8BC2C2E6CDF}">
      <dgm:prSet/>
      <dgm:spPr/>
      <dgm:t>
        <a:bodyPr/>
        <a:lstStyle/>
        <a:p>
          <a:endParaRPr lang="en-US"/>
        </a:p>
      </dgm:t>
    </dgm:pt>
    <dgm:pt modelId="{0CD5D74F-DD01-42AA-85A4-513D77C7D040}">
      <dgm:prSet/>
      <dgm:spPr/>
      <dgm:t>
        <a:bodyPr/>
        <a:lstStyle/>
        <a:p>
          <a:pPr rtl="0"/>
          <a:r>
            <a:rPr lang="en-GB" u="sng" dirty="0" smtClean="0"/>
            <a:t>Composition Inward supplies </a:t>
          </a:r>
          <a:r>
            <a:rPr lang="en-GB" dirty="0" smtClean="0"/>
            <a:t>in Column 4</a:t>
          </a:r>
          <a:endParaRPr lang="en-US" dirty="0"/>
        </a:p>
      </dgm:t>
    </dgm:pt>
    <dgm:pt modelId="{2257C51C-941C-481F-A9E0-EC51B3103D28}" type="parTrans" cxnId="{EB20F855-316C-49AB-A4C6-4C6C28125125}">
      <dgm:prSet/>
      <dgm:spPr/>
      <dgm:t>
        <a:bodyPr/>
        <a:lstStyle/>
        <a:p>
          <a:endParaRPr lang="en-US"/>
        </a:p>
      </dgm:t>
    </dgm:pt>
    <dgm:pt modelId="{73FEF013-A512-4672-830D-3CB7FA71A6A9}" type="sibTrans" cxnId="{EB20F855-316C-49AB-A4C6-4C6C28125125}">
      <dgm:prSet/>
      <dgm:spPr/>
      <dgm:t>
        <a:bodyPr/>
        <a:lstStyle/>
        <a:p>
          <a:endParaRPr lang="en-US"/>
        </a:p>
      </dgm:t>
    </dgm:pt>
    <dgm:pt modelId="{6693EB91-17CD-4BD2-857A-33D192D7B98F}">
      <dgm:prSet/>
      <dgm:spPr/>
      <dgm:t>
        <a:bodyPr/>
        <a:lstStyle/>
        <a:p>
          <a:pPr rtl="0"/>
          <a:r>
            <a:rPr lang="en-GB" u="sng" dirty="0" smtClean="0"/>
            <a:t>Other supplies </a:t>
          </a:r>
          <a:r>
            <a:rPr lang="en-GB" dirty="0" smtClean="0"/>
            <a:t>in Column 5</a:t>
          </a:r>
          <a:endParaRPr lang="en-US" dirty="0"/>
        </a:p>
      </dgm:t>
    </dgm:pt>
    <dgm:pt modelId="{E1D7AD30-D33F-43E7-A3E2-3E16B893F4ED}" type="parTrans" cxnId="{6FCE055B-4E22-4A06-8098-485DA8C39A52}">
      <dgm:prSet/>
      <dgm:spPr/>
      <dgm:t>
        <a:bodyPr/>
        <a:lstStyle/>
        <a:p>
          <a:endParaRPr lang="en-US"/>
        </a:p>
      </dgm:t>
    </dgm:pt>
    <dgm:pt modelId="{44E2511E-185C-41D0-9DAE-CF8ED9334C3A}" type="sibTrans" cxnId="{6FCE055B-4E22-4A06-8098-485DA8C39A52}">
      <dgm:prSet/>
      <dgm:spPr/>
      <dgm:t>
        <a:bodyPr/>
        <a:lstStyle/>
        <a:p>
          <a:endParaRPr lang="en-US"/>
        </a:p>
      </dgm:t>
    </dgm:pt>
    <dgm:pt modelId="{F8C8898B-243F-4456-AE30-210B72071A27}">
      <dgm:prSet/>
      <dgm:spPr/>
      <dgm:t>
        <a:bodyPr/>
        <a:lstStyle/>
        <a:p>
          <a:pPr rtl="0"/>
          <a:endParaRPr lang="en-GB" dirty="0"/>
        </a:p>
      </dgm:t>
    </dgm:pt>
    <dgm:pt modelId="{D4DB6738-A21C-4164-9701-18D62E2DB71A}" type="parTrans" cxnId="{F0D878CF-9D31-4F0C-8637-0F5C4AE2F0C4}">
      <dgm:prSet/>
      <dgm:spPr/>
      <dgm:t>
        <a:bodyPr/>
        <a:lstStyle/>
        <a:p>
          <a:endParaRPr lang="en-US"/>
        </a:p>
      </dgm:t>
    </dgm:pt>
    <dgm:pt modelId="{E2351860-A601-411E-A57B-F859EC0E2864}" type="sibTrans" cxnId="{F0D878CF-9D31-4F0C-8637-0F5C4AE2F0C4}">
      <dgm:prSet/>
      <dgm:spPr/>
      <dgm:t>
        <a:bodyPr/>
        <a:lstStyle/>
        <a:p>
          <a:endParaRPr lang="en-US"/>
        </a:p>
      </dgm:t>
    </dgm:pt>
    <dgm:pt modelId="{89D2BB38-FF7E-4BBA-B57D-09F4219CF87A}" type="pres">
      <dgm:prSet presAssocID="{1A2301D7-D564-45BA-B7ED-1F66A34C4771}" presName="linear" presStyleCnt="0">
        <dgm:presLayoutVars>
          <dgm:animLvl val="lvl"/>
          <dgm:resizeHandles val="exact"/>
        </dgm:presLayoutVars>
      </dgm:prSet>
      <dgm:spPr/>
      <dgm:t>
        <a:bodyPr/>
        <a:lstStyle/>
        <a:p>
          <a:endParaRPr lang="en-US"/>
        </a:p>
      </dgm:t>
    </dgm:pt>
    <dgm:pt modelId="{0762810E-3BA2-442D-87C2-9B1D77AFA047}" type="pres">
      <dgm:prSet presAssocID="{39294921-F8B2-4BDB-8338-6A870F75B46C}" presName="parentText" presStyleLbl="node1" presStyleIdx="0" presStyleCnt="1">
        <dgm:presLayoutVars>
          <dgm:chMax val="0"/>
          <dgm:bulletEnabled val="1"/>
        </dgm:presLayoutVars>
      </dgm:prSet>
      <dgm:spPr/>
      <dgm:t>
        <a:bodyPr/>
        <a:lstStyle/>
        <a:p>
          <a:endParaRPr lang="en-US"/>
        </a:p>
      </dgm:t>
    </dgm:pt>
    <dgm:pt modelId="{7D262BCF-6732-42C7-95BD-352F04D94500}" type="pres">
      <dgm:prSet presAssocID="{39294921-F8B2-4BDB-8338-6A870F75B46C}" presName="childText" presStyleLbl="revTx" presStyleIdx="0" presStyleCnt="1">
        <dgm:presLayoutVars>
          <dgm:bulletEnabled val="1"/>
        </dgm:presLayoutVars>
      </dgm:prSet>
      <dgm:spPr/>
      <dgm:t>
        <a:bodyPr/>
        <a:lstStyle/>
        <a:p>
          <a:endParaRPr lang="en-US"/>
        </a:p>
      </dgm:t>
    </dgm:pt>
  </dgm:ptLst>
  <dgm:cxnLst>
    <dgm:cxn modelId="{A59D24BE-3444-42EB-B7BE-1868D9F4414B}" type="presOf" srcId="{1A2301D7-D564-45BA-B7ED-1F66A34C4771}" destId="{89D2BB38-FF7E-4BBA-B57D-09F4219CF87A}" srcOrd="0" destOrd="0" presId="urn:microsoft.com/office/officeart/2005/8/layout/vList2"/>
    <dgm:cxn modelId="{94C2F288-BD4E-4A18-AA70-731C90B6F65A}" type="presOf" srcId="{F8C8898B-243F-4456-AE30-210B72071A27}" destId="{7D262BCF-6732-42C7-95BD-352F04D94500}" srcOrd="0" destOrd="3" presId="urn:microsoft.com/office/officeart/2005/8/layout/vList2"/>
    <dgm:cxn modelId="{D1847C5E-A1BF-44EE-8A9D-26A36140A190}" type="presOf" srcId="{6693EB91-17CD-4BD2-857A-33D192D7B98F}" destId="{7D262BCF-6732-42C7-95BD-352F04D94500}" srcOrd="0" destOrd="2" presId="urn:microsoft.com/office/officeart/2005/8/layout/vList2"/>
    <dgm:cxn modelId="{EB20F855-316C-49AB-A4C6-4C6C28125125}" srcId="{39294921-F8B2-4BDB-8338-6A870F75B46C}" destId="{0CD5D74F-DD01-42AA-85A4-513D77C7D040}" srcOrd="1" destOrd="0" parTransId="{2257C51C-941C-481F-A9E0-EC51B3103D28}" sibTransId="{73FEF013-A512-4672-830D-3CB7FA71A6A9}"/>
    <dgm:cxn modelId="{94DB27CE-5D01-4694-B602-B8BC2C2E6CDF}" srcId="{39294921-F8B2-4BDB-8338-6A870F75B46C}" destId="{18375140-0AFE-4C6E-AFB7-7C17772739ED}" srcOrd="0" destOrd="0" parTransId="{9F4C8D5E-1807-49DE-BD81-69E2C458ED1B}" sibTransId="{CCDAA35E-E23F-43B0-87CA-593C65587138}"/>
    <dgm:cxn modelId="{6FCE055B-4E22-4A06-8098-485DA8C39A52}" srcId="{39294921-F8B2-4BDB-8338-6A870F75B46C}" destId="{6693EB91-17CD-4BD2-857A-33D192D7B98F}" srcOrd="2" destOrd="0" parTransId="{E1D7AD30-D33F-43E7-A3E2-3E16B893F4ED}" sibTransId="{44E2511E-185C-41D0-9DAE-CF8ED9334C3A}"/>
    <dgm:cxn modelId="{2864D1A9-EB82-4B4C-9B1D-0AE2B80788E7}" type="presOf" srcId="{0CD5D74F-DD01-42AA-85A4-513D77C7D040}" destId="{7D262BCF-6732-42C7-95BD-352F04D94500}" srcOrd="0" destOrd="1" presId="urn:microsoft.com/office/officeart/2005/8/layout/vList2"/>
    <dgm:cxn modelId="{E79145E3-BD5E-4A5D-9A11-BA4FAA3CE480}" type="presOf" srcId="{39294921-F8B2-4BDB-8338-6A870F75B46C}" destId="{0762810E-3BA2-442D-87C2-9B1D77AFA047}" srcOrd="0" destOrd="0" presId="urn:microsoft.com/office/officeart/2005/8/layout/vList2"/>
    <dgm:cxn modelId="{9934C828-16DE-45BB-B44E-3A31C1B6C9B0}" type="presOf" srcId="{18375140-0AFE-4C6E-AFB7-7C17772739ED}" destId="{7D262BCF-6732-42C7-95BD-352F04D94500}" srcOrd="0" destOrd="0" presId="urn:microsoft.com/office/officeart/2005/8/layout/vList2"/>
    <dgm:cxn modelId="{F0D878CF-9D31-4F0C-8637-0F5C4AE2F0C4}" srcId="{39294921-F8B2-4BDB-8338-6A870F75B46C}" destId="{F8C8898B-243F-4456-AE30-210B72071A27}" srcOrd="3" destOrd="0" parTransId="{D4DB6738-A21C-4164-9701-18D62E2DB71A}" sibTransId="{E2351860-A601-411E-A57B-F859EC0E2864}"/>
    <dgm:cxn modelId="{7712D818-8FF4-47DF-B989-1EF5E00A3D6E}" srcId="{1A2301D7-D564-45BA-B7ED-1F66A34C4771}" destId="{39294921-F8B2-4BDB-8338-6A870F75B46C}" srcOrd="0" destOrd="0" parTransId="{855F9C16-6C2C-4A2C-92B0-65CE0BCE7272}" sibTransId="{217022B1-62DD-4265-9D72-869825ADD965}"/>
    <dgm:cxn modelId="{5B8D5148-CCB9-4364-96CB-71DA4DB2E03B}" type="presParOf" srcId="{89D2BB38-FF7E-4BBA-B57D-09F4219CF87A}" destId="{0762810E-3BA2-442D-87C2-9B1D77AFA047}" srcOrd="0" destOrd="0" presId="urn:microsoft.com/office/officeart/2005/8/layout/vList2"/>
    <dgm:cxn modelId="{46CC837C-195C-4D75-B346-D7B7594B5157}" type="presParOf" srcId="{89D2BB38-FF7E-4BBA-B57D-09F4219CF87A}" destId="{7D262BCF-6732-42C7-95BD-352F04D94500}" srcOrd="1"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751BA875-46FB-4815-A931-0001CC38938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C8C0180-85A0-455D-AC4C-821A69515D3A}">
      <dgm:prSet/>
      <dgm:spPr/>
      <dgm:t>
        <a:bodyPr/>
        <a:lstStyle/>
        <a:p>
          <a:pPr rtl="0"/>
          <a:r>
            <a:rPr lang="en-US" dirty="0" smtClean="0"/>
            <a:t>41 Clauses</a:t>
          </a:r>
          <a:endParaRPr lang="en-US" dirty="0"/>
        </a:p>
      </dgm:t>
    </dgm:pt>
    <dgm:pt modelId="{9710ACFD-4EE8-42EC-A80B-D6C6224A2B30}" type="parTrans" cxnId="{47F89881-380A-44AE-B0AB-8EF53FF6F77E}">
      <dgm:prSet/>
      <dgm:spPr/>
      <dgm:t>
        <a:bodyPr/>
        <a:lstStyle/>
        <a:p>
          <a:endParaRPr lang="en-US"/>
        </a:p>
      </dgm:t>
    </dgm:pt>
    <dgm:pt modelId="{AC31516B-8842-4735-9FEB-1460B7E7FF84}" type="sibTrans" cxnId="{47F89881-380A-44AE-B0AB-8EF53FF6F77E}">
      <dgm:prSet/>
      <dgm:spPr/>
      <dgm:t>
        <a:bodyPr/>
        <a:lstStyle/>
        <a:p>
          <a:endParaRPr lang="en-US"/>
        </a:p>
      </dgm:t>
    </dgm:pt>
    <dgm:pt modelId="{F20E585B-D56F-4E14-A403-4E154A82D3E8}">
      <dgm:prSet/>
      <dgm:spPr/>
      <dgm:t>
        <a:bodyPr/>
        <a:lstStyle/>
        <a:p>
          <a:pPr rtl="0"/>
          <a:r>
            <a:rPr lang="en-US" dirty="0" smtClean="0"/>
            <a:t>6 amendments</a:t>
          </a:r>
          <a:endParaRPr lang="en-US" dirty="0"/>
        </a:p>
      </dgm:t>
    </dgm:pt>
    <dgm:pt modelId="{01830A6C-47AA-4D0D-8549-AC8AE2CCB6D4}" type="parTrans" cxnId="{F6416416-155E-4072-AD9E-FA223B36246B}">
      <dgm:prSet/>
      <dgm:spPr/>
      <dgm:t>
        <a:bodyPr/>
        <a:lstStyle/>
        <a:p>
          <a:endParaRPr lang="en-US"/>
        </a:p>
      </dgm:t>
    </dgm:pt>
    <dgm:pt modelId="{A5334FFF-ABAB-40AE-B15E-0D7064DE1E62}" type="sibTrans" cxnId="{F6416416-155E-4072-AD9E-FA223B36246B}">
      <dgm:prSet/>
      <dgm:spPr/>
      <dgm:t>
        <a:bodyPr/>
        <a:lstStyle/>
        <a:p>
          <a:endParaRPr lang="en-US"/>
        </a:p>
      </dgm:t>
    </dgm:pt>
    <dgm:pt modelId="{28059E75-3AF8-46B5-992C-A66DE1FCA161}">
      <dgm:prSet/>
      <dgm:spPr/>
      <dgm:t>
        <a:bodyPr/>
        <a:lstStyle/>
        <a:p>
          <a:pPr rtl="0"/>
          <a:r>
            <a:rPr lang="en-US" dirty="0" smtClean="0"/>
            <a:t>9 insertions</a:t>
          </a:r>
          <a:endParaRPr lang="en-US" dirty="0"/>
        </a:p>
      </dgm:t>
    </dgm:pt>
    <dgm:pt modelId="{3D067F44-C2BB-42E7-A881-380262FDF303}" type="parTrans" cxnId="{710D68EB-7C59-4A54-A750-75AEA63AADB6}">
      <dgm:prSet/>
      <dgm:spPr/>
      <dgm:t>
        <a:bodyPr/>
        <a:lstStyle/>
        <a:p>
          <a:endParaRPr lang="en-US"/>
        </a:p>
      </dgm:t>
    </dgm:pt>
    <dgm:pt modelId="{0E901CD0-85BD-4A80-9A5E-C16925CCF405}" type="sibTrans" cxnId="{710D68EB-7C59-4A54-A750-75AEA63AADB6}">
      <dgm:prSet/>
      <dgm:spPr/>
      <dgm:t>
        <a:bodyPr/>
        <a:lstStyle/>
        <a:p>
          <a:endParaRPr lang="en-US"/>
        </a:p>
      </dgm:t>
    </dgm:pt>
    <dgm:pt modelId="{3D3CFC52-7288-4D6A-9B8E-E5765D5E0720}">
      <dgm:prSet/>
      <dgm:spPr/>
      <dgm:t>
        <a:bodyPr/>
        <a:lstStyle/>
        <a:p>
          <a:pPr rtl="0"/>
          <a:r>
            <a:rPr lang="en-US" dirty="0" smtClean="0"/>
            <a:t>Effective 50 CLAUSES</a:t>
          </a:r>
          <a:endParaRPr lang="en-US" dirty="0"/>
        </a:p>
      </dgm:t>
    </dgm:pt>
    <dgm:pt modelId="{6655F7DE-B838-400F-95DB-0DE8646DAD2E}" type="parTrans" cxnId="{51EC9E32-AA62-4B6C-8B88-EA486CD61C21}">
      <dgm:prSet/>
      <dgm:spPr/>
      <dgm:t>
        <a:bodyPr/>
        <a:lstStyle/>
        <a:p>
          <a:endParaRPr lang="en-US"/>
        </a:p>
      </dgm:t>
    </dgm:pt>
    <dgm:pt modelId="{2957FAFE-3401-435B-8B17-C01013FC0EC2}" type="sibTrans" cxnId="{51EC9E32-AA62-4B6C-8B88-EA486CD61C21}">
      <dgm:prSet/>
      <dgm:spPr/>
      <dgm:t>
        <a:bodyPr/>
        <a:lstStyle/>
        <a:p>
          <a:endParaRPr lang="en-US"/>
        </a:p>
      </dgm:t>
    </dgm:pt>
    <dgm:pt modelId="{5D4D56CC-960D-47D3-BD59-59B8BF59A8AE}" type="pres">
      <dgm:prSet presAssocID="{751BA875-46FB-4815-A931-0001CC38938F}" presName="Name0" presStyleCnt="0">
        <dgm:presLayoutVars>
          <dgm:dir/>
          <dgm:resizeHandles val="exact"/>
        </dgm:presLayoutVars>
      </dgm:prSet>
      <dgm:spPr/>
      <dgm:t>
        <a:bodyPr/>
        <a:lstStyle/>
        <a:p>
          <a:endParaRPr lang="en-US"/>
        </a:p>
      </dgm:t>
    </dgm:pt>
    <dgm:pt modelId="{A3CDE52E-770D-40B4-A28F-58732A73756F}" type="pres">
      <dgm:prSet presAssocID="{751BA875-46FB-4815-A931-0001CC38938F}" presName="cycle" presStyleCnt="0"/>
      <dgm:spPr/>
    </dgm:pt>
    <dgm:pt modelId="{A21EA3B9-008F-408E-9505-08FC61A96C86}" type="pres">
      <dgm:prSet presAssocID="{BC8C0180-85A0-455D-AC4C-821A69515D3A}" presName="nodeFirstNode" presStyleLbl="node1" presStyleIdx="0" presStyleCnt="4">
        <dgm:presLayoutVars>
          <dgm:bulletEnabled val="1"/>
        </dgm:presLayoutVars>
      </dgm:prSet>
      <dgm:spPr/>
      <dgm:t>
        <a:bodyPr/>
        <a:lstStyle/>
        <a:p>
          <a:endParaRPr lang="en-US"/>
        </a:p>
      </dgm:t>
    </dgm:pt>
    <dgm:pt modelId="{8033D307-D65D-4F77-9726-A5BD53F57AA3}" type="pres">
      <dgm:prSet presAssocID="{AC31516B-8842-4735-9FEB-1460B7E7FF84}" presName="sibTransFirstNode" presStyleLbl="bgShp" presStyleIdx="0" presStyleCnt="1"/>
      <dgm:spPr/>
      <dgm:t>
        <a:bodyPr/>
        <a:lstStyle/>
        <a:p>
          <a:endParaRPr lang="en-US"/>
        </a:p>
      </dgm:t>
    </dgm:pt>
    <dgm:pt modelId="{19916BA3-B53A-46FB-A7FD-DFC5A34036E1}" type="pres">
      <dgm:prSet presAssocID="{F20E585B-D56F-4E14-A403-4E154A82D3E8}" presName="nodeFollowingNodes" presStyleLbl="node1" presStyleIdx="1" presStyleCnt="4">
        <dgm:presLayoutVars>
          <dgm:bulletEnabled val="1"/>
        </dgm:presLayoutVars>
      </dgm:prSet>
      <dgm:spPr/>
      <dgm:t>
        <a:bodyPr/>
        <a:lstStyle/>
        <a:p>
          <a:endParaRPr lang="en-US"/>
        </a:p>
      </dgm:t>
    </dgm:pt>
    <dgm:pt modelId="{92B98501-4661-4C87-AE7D-24A96EC1B30A}" type="pres">
      <dgm:prSet presAssocID="{28059E75-3AF8-46B5-992C-A66DE1FCA161}" presName="nodeFollowingNodes" presStyleLbl="node1" presStyleIdx="2" presStyleCnt="4">
        <dgm:presLayoutVars>
          <dgm:bulletEnabled val="1"/>
        </dgm:presLayoutVars>
      </dgm:prSet>
      <dgm:spPr/>
      <dgm:t>
        <a:bodyPr/>
        <a:lstStyle/>
        <a:p>
          <a:endParaRPr lang="en-US"/>
        </a:p>
      </dgm:t>
    </dgm:pt>
    <dgm:pt modelId="{FEAF76FC-759D-4390-948A-4C84D3B10647}" type="pres">
      <dgm:prSet presAssocID="{3D3CFC52-7288-4D6A-9B8E-E5765D5E0720}" presName="nodeFollowingNodes" presStyleLbl="node1" presStyleIdx="3" presStyleCnt="4">
        <dgm:presLayoutVars>
          <dgm:bulletEnabled val="1"/>
        </dgm:presLayoutVars>
      </dgm:prSet>
      <dgm:spPr/>
      <dgm:t>
        <a:bodyPr/>
        <a:lstStyle/>
        <a:p>
          <a:endParaRPr lang="en-US"/>
        </a:p>
      </dgm:t>
    </dgm:pt>
  </dgm:ptLst>
  <dgm:cxnLst>
    <dgm:cxn modelId="{2BF37F71-89DE-46B3-BFAD-5D5CECAE7DEF}" type="presOf" srcId="{28059E75-3AF8-46B5-992C-A66DE1FCA161}" destId="{92B98501-4661-4C87-AE7D-24A96EC1B30A}" srcOrd="0" destOrd="0" presId="urn:microsoft.com/office/officeart/2005/8/layout/cycle3"/>
    <dgm:cxn modelId="{F4346952-14F2-4F27-A745-9325BA96BE5A}" type="presOf" srcId="{3D3CFC52-7288-4D6A-9B8E-E5765D5E0720}" destId="{FEAF76FC-759D-4390-948A-4C84D3B10647}" srcOrd="0" destOrd="0" presId="urn:microsoft.com/office/officeart/2005/8/layout/cycle3"/>
    <dgm:cxn modelId="{883FCE45-3317-4792-A46E-9337F4FD2FF8}" type="presOf" srcId="{F20E585B-D56F-4E14-A403-4E154A82D3E8}" destId="{19916BA3-B53A-46FB-A7FD-DFC5A34036E1}" srcOrd="0" destOrd="0" presId="urn:microsoft.com/office/officeart/2005/8/layout/cycle3"/>
    <dgm:cxn modelId="{546A1CD9-22B9-48D2-BB62-123D5C8C8B29}" type="presOf" srcId="{BC8C0180-85A0-455D-AC4C-821A69515D3A}" destId="{A21EA3B9-008F-408E-9505-08FC61A96C86}" srcOrd="0" destOrd="0" presId="urn:microsoft.com/office/officeart/2005/8/layout/cycle3"/>
    <dgm:cxn modelId="{F6416416-155E-4072-AD9E-FA223B36246B}" srcId="{751BA875-46FB-4815-A931-0001CC38938F}" destId="{F20E585B-D56F-4E14-A403-4E154A82D3E8}" srcOrd="1" destOrd="0" parTransId="{01830A6C-47AA-4D0D-8549-AC8AE2CCB6D4}" sibTransId="{A5334FFF-ABAB-40AE-B15E-0D7064DE1E62}"/>
    <dgm:cxn modelId="{51EC9E32-AA62-4B6C-8B88-EA486CD61C21}" srcId="{751BA875-46FB-4815-A931-0001CC38938F}" destId="{3D3CFC52-7288-4D6A-9B8E-E5765D5E0720}" srcOrd="3" destOrd="0" parTransId="{6655F7DE-B838-400F-95DB-0DE8646DAD2E}" sibTransId="{2957FAFE-3401-435B-8B17-C01013FC0EC2}"/>
    <dgm:cxn modelId="{710D68EB-7C59-4A54-A750-75AEA63AADB6}" srcId="{751BA875-46FB-4815-A931-0001CC38938F}" destId="{28059E75-3AF8-46B5-992C-A66DE1FCA161}" srcOrd="2" destOrd="0" parTransId="{3D067F44-C2BB-42E7-A881-380262FDF303}" sibTransId="{0E901CD0-85BD-4A80-9A5E-C16925CCF405}"/>
    <dgm:cxn modelId="{EEC19A56-309C-4A41-9FC0-BFFD65B35D85}" type="presOf" srcId="{751BA875-46FB-4815-A931-0001CC38938F}" destId="{5D4D56CC-960D-47D3-BD59-59B8BF59A8AE}" srcOrd="0" destOrd="0" presId="urn:microsoft.com/office/officeart/2005/8/layout/cycle3"/>
    <dgm:cxn modelId="{47F89881-380A-44AE-B0AB-8EF53FF6F77E}" srcId="{751BA875-46FB-4815-A931-0001CC38938F}" destId="{BC8C0180-85A0-455D-AC4C-821A69515D3A}" srcOrd="0" destOrd="0" parTransId="{9710ACFD-4EE8-42EC-A80B-D6C6224A2B30}" sibTransId="{AC31516B-8842-4735-9FEB-1460B7E7FF84}"/>
    <dgm:cxn modelId="{2717DFB9-97CC-4156-94C4-5DA8983BDF26}" type="presOf" srcId="{AC31516B-8842-4735-9FEB-1460B7E7FF84}" destId="{8033D307-D65D-4F77-9726-A5BD53F57AA3}" srcOrd="0" destOrd="0" presId="urn:microsoft.com/office/officeart/2005/8/layout/cycle3"/>
    <dgm:cxn modelId="{05D0E77A-C072-4B35-B846-4D75BCD75D50}" type="presParOf" srcId="{5D4D56CC-960D-47D3-BD59-59B8BF59A8AE}" destId="{A3CDE52E-770D-40B4-A28F-58732A73756F}" srcOrd="0" destOrd="0" presId="urn:microsoft.com/office/officeart/2005/8/layout/cycle3"/>
    <dgm:cxn modelId="{95CB6501-761D-4DDC-88D8-BC8B6279B809}" type="presParOf" srcId="{A3CDE52E-770D-40B4-A28F-58732A73756F}" destId="{A21EA3B9-008F-408E-9505-08FC61A96C86}" srcOrd="0" destOrd="0" presId="urn:microsoft.com/office/officeart/2005/8/layout/cycle3"/>
    <dgm:cxn modelId="{3FE3A1C8-B88B-41DB-B9B7-D38E8F7A11BD}" type="presParOf" srcId="{A3CDE52E-770D-40B4-A28F-58732A73756F}" destId="{8033D307-D65D-4F77-9726-A5BD53F57AA3}" srcOrd="1" destOrd="0" presId="urn:microsoft.com/office/officeart/2005/8/layout/cycle3"/>
    <dgm:cxn modelId="{53AC26EA-5AC5-4935-8583-457DED3B6387}" type="presParOf" srcId="{A3CDE52E-770D-40B4-A28F-58732A73756F}" destId="{19916BA3-B53A-46FB-A7FD-DFC5A34036E1}" srcOrd="2" destOrd="0" presId="urn:microsoft.com/office/officeart/2005/8/layout/cycle3"/>
    <dgm:cxn modelId="{C4362321-0FE7-4DE5-8A6A-810C5E29B4F5}" type="presParOf" srcId="{A3CDE52E-770D-40B4-A28F-58732A73756F}" destId="{92B98501-4661-4C87-AE7D-24A96EC1B30A}" srcOrd="3" destOrd="0" presId="urn:microsoft.com/office/officeart/2005/8/layout/cycle3"/>
    <dgm:cxn modelId="{7480F27E-5669-4277-9DF4-F3620EA26AA8}" type="presParOf" srcId="{A3CDE52E-770D-40B4-A28F-58732A73756F}" destId="{FEAF76FC-759D-4390-948A-4C84D3B10647}" srcOrd="4" destOrd="0" presId="urn:microsoft.com/office/officeart/2005/8/layout/cycle3"/>
  </dgm:cxnLst>
  <dgm:bg/>
  <dgm:whole/>
</dgm:dataModel>
</file>

<file path=ppt/diagrams/data30.xml><?xml version="1.0" encoding="utf-8"?>
<dgm:dataModel xmlns:dgm="http://schemas.openxmlformats.org/drawingml/2006/diagram" xmlns:a="http://schemas.openxmlformats.org/drawingml/2006/main">
  <dgm:ptLst>
    <dgm:pt modelId="{22B187F5-9121-4BCB-93AB-0666DA13898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5FD816B-B2C1-4772-88C1-3DB3DB5ADB62}">
      <dgm:prSet/>
      <dgm:spPr/>
      <dgm:t>
        <a:bodyPr/>
        <a:lstStyle/>
        <a:p>
          <a:pPr rtl="0"/>
          <a:r>
            <a:rPr lang="en-GB" dirty="0" smtClean="0"/>
            <a:t>Total Expenditure (Column 2)</a:t>
          </a:r>
          <a:endParaRPr lang="en-US" dirty="0"/>
        </a:p>
      </dgm:t>
    </dgm:pt>
    <dgm:pt modelId="{F074A43E-BD2B-4D09-885D-CB3EBC45C709}" type="parTrans" cxnId="{0459DC58-E83C-444D-8F4A-A0A00AD3611F}">
      <dgm:prSet/>
      <dgm:spPr/>
      <dgm:t>
        <a:bodyPr/>
        <a:lstStyle/>
        <a:p>
          <a:endParaRPr lang="en-US"/>
        </a:p>
      </dgm:t>
    </dgm:pt>
    <dgm:pt modelId="{7BE43EF2-6480-46A0-BA8E-931FF9456EF4}" type="sibTrans" cxnId="{0459DC58-E83C-444D-8F4A-A0A00AD3611F}">
      <dgm:prSet/>
      <dgm:spPr/>
      <dgm:t>
        <a:bodyPr/>
        <a:lstStyle/>
        <a:p>
          <a:endParaRPr lang="en-US"/>
        </a:p>
      </dgm:t>
    </dgm:pt>
    <dgm:pt modelId="{38971AD9-29F7-4364-AF85-9D3D0A66544A}">
      <dgm:prSet/>
      <dgm:spPr/>
      <dgm:t>
        <a:bodyPr/>
        <a:lstStyle/>
        <a:p>
          <a:pPr rtl="0"/>
          <a:r>
            <a:rPr lang="en-GB" dirty="0" smtClean="0"/>
            <a:t>Less: Total payment to registered entities (Column 6)</a:t>
          </a:r>
          <a:endParaRPr lang="en-GB" dirty="0"/>
        </a:p>
      </dgm:t>
    </dgm:pt>
    <dgm:pt modelId="{C3D977EA-C9DD-4A15-956D-92CBEB5533AA}" type="parTrans" cxnId="{706DE446-91B8-4C2C-8CA7-C3A81F95BF96}">
      <dgm:prSet/>
      <dgm:spPr/>
      <dgm:t>
        <a:bodyPr/>
        <a:lstStyle/>
        <a:p>
          <a:endParaRPr lang="en-US"/>
        </a:p>
      </dgm:t>
    </dgm:pt>
    <dgm:pt modelId="{E0A97A70-459B-434C-94AD-36B9FEEC061A}" type="sibTrans" cxnId="{706DE446-91B8-4C2C-8CA7-C3A81F95BF96}">
      <dgm:prSet/>
      <dgm:spPr/>
      <dgm:t>
        <a:bodyPr/>
        <a:lstStyle/>
        <a:p>
          <a:endParaRPr lang="en-US"/>
        </a:p>
      </dgm:t>
    </dgm:pt>
    <dgm:pt modelId="{A43B0320-8BB7-4078-B0B2-92807172E63E}" type="pres">
      <dgm:prSet presAssocID="{22B187F5-9121-4BCB-93AB-0666DA138983}" presName="linear" presStyleCnt="0">
        <dgm:presLayoutVars>
          <dgm:animLvl val="lvl"/>
          <dgm:resizeHandles val="exact"/>
        </dgm:presLayoutVars>
      </dgm:prSet>
      <dgm:spPr/>
      <dgm:t>
        <a:bodyPr/>
        <a:lstStyle/>
        <a:p>
          <a:endParaRPr lang="en-US"/>
        </a:p>
      </dgm:t>
    </dgm:pt>
    <dgm:pt modelId="{59A81B9F-317D-4651-9800-C7D6B3BAF0C8}" type="pres">
      <dgm:prSet presAssocID="{D5FD816B-B2C1-4772-88C1-3DB3DB5ADB62}" presName="parentText" presStyleLbl="node1" presStyleIdx="0" presStyleCnt="2">
        <dgm:presLayoutVars>
          <dgm:chMax val="0"/>
          <dgm:bulletEnabled val="1"/>
        </dgm:presLayoutVars>
      </dgm:prSet>
      <dgm:spPr/>
      <dgm:t>
        <a:bodyPr/>
        <a:lstStyle/>
        <a:p>
          <a:endParaRPr lang="en-US"/>
        </a:p>
      </dgm:t>
    </dgm:pt>
    <dgm:pt modelId="{3A31F9F3-BE5D-49C9-8556-E703BEC5CABD}" type="pres">
      <dgm:prSet presAssocID="{7BE43EF2-6480-46A0-BA8E-931FF9456EF4}" presName="spacer" presStyleCnt="0"/>
      <dgm:spPr/>
    </dgm:pt>
    <dgm:pt modelId="{536ABA63-F9E4-4AD3-BC98-8385AFF8B315}" type="pres">
      <dgm:prSet presAssocID="{38971AD9-29F7-4364-AF85-9D3D0A66544A}" presName="parentText" presStyleLbl="node1" presStyleIdx="1" presStyleCnt="2">
        <dgm:presLayoutVars>
          <dgm:chMax val="0"/>
          <dgm:bulletEnabled val="1"/>
        </dgm:presLayoutVars>
      </dgm:prSet>
      <dgm:spPr/>
      <dgm:t>
        <a:bodyPr/>
        <a:lstStyle/>
        <a:p>
          <a:endParaRPr lang="en-US"/>
        </a:p>
      </dgm:t>
    </dgm:pt>
  </dgm:ptLst>
  <dgm:cxnLst>
    <dgm:cxn modelId="{B22A0236-FC02-4608-A62B-A82662627DDB}" type="presOf" srcId="{38971AD9-29F7-4364-AF85-9D3D0A66544A}" destId="{536ABA63-F9E4-4AD3-BC98-8385AFF8B315}" srcOrd="0" destOrd="0" presId="urn:microsoft.com/office/officeart/2005/8/layout/vList2"/>
    <dgm:cxn modelId="{0459DC58-E83C-444D-8F4A-A0A00AD3611F}" srcId="{22B187F5-9121-4BCB-93AB-0666DA138983}" destId="{D5FD816B-B2C1-4772-88C1-3DB3DB5ADB62}" srcOrd="0" destOrd="0" parTransId="{F074A43E-BD2B-4D09-885D-CB3EBC45C709}" sibTransId="{7BE43EF2-6480-46A0-BA8E-931FF9456EF4}"/>
    <dgm:cxn modelId="{3A741475-EF9D-44B4-AF01-12261D88166D}" type="presOf" srcId="{22B187F5-9121-4BCB-93AB-0666DA138983}" destId="{A43B0320-8BB7-4078-B0B2-92807172E63E}" srcOrd="0" destOrd="0" presId="urn:microsoft.com/office/officeart/2005/8/layout/vList2"/>
    <dgm:cxn modelId="{79FAE169-CABE-4CEA-AFE8-32B4079665D0}" type="presOf" srcId="{D5FD816B-B2C1-4772-88C1-3DB3DB5ADB62}" destId="{59A81B9F-317D-4651-9800-C7D6B3BAF0C8}" srcOrd="0" destOrd="0" presId="urn:microsoft.com/office/officeart/2005/8/layout/vList2"/>
    <dgm:cxn modelId="{706DE446-91B8-4C2C-8CA7-C3A81F95BF96}" srcId="{22B187F5-9121-4BCB-93AB-0666DA138983}" destId="{38971AD9-29F7-4364-AF85-9D3D0A66544A}" srcOrd="1" destOrd="0" parTransId="{C3D977EA-C9DD-4A15-956D-92CBEB5533AA}" sibTransId="{E0A97A70-459B-434C-94AD-36B9FEEC061A}"/>
    <dgm:cxn modelId="{FDD4E452-AFF7-43EF-B1ED-1E622BFFE29A}" type="presParOf" srcId="{A43B0320-8BB7-4078-B0B2-92807172E63E}" destId="{59A81B9F-317D-4651-9800-C7D6B3BAF0C8}" srcOrd="0" destOrd="0" presId="urn:microsoft.com/office/officeart/2005/8/layout/vList2"/>
    <dgm:cxn modelId="{A7A65A76-E44F-40A8-95F1-66D9ED1FE193}" type="presParOf" srcId="{A43B0320-8BB7-4078-B0B2-92807172E63E}" destId="{3A31F9F3-BE5D-49C9-8556-E703BEC5CABD}" srcOrd="1" destOrd="0" presId="urn:microsoft.com/office/officeart/2005/8/layout/vList2"/>
    <dgm:cxn modelId="{59743752-029E-43BF-9B08-F6AF12099CF5}" type="presParOf" srcId="{A43B0320-8BB7-4078-B0B2-92807172E63E}" destId="{536ABA63-F9E4-4AD3-BC98-8385AFF8B315}" srcOrd="2" destOrd="0" presId="urn:microsoft.com/office/officeart/2005/8/layout/vList2"/>
  </dgm:cxnLst>
  <dgm:bg/>
  <dgm:whole/>
</dgm:dataModel>
</file>

<file path=ppt/diagrams/data31.xml><?xml version="1.0" encoding="utf-8"?>
<dgm:dataModel xmlns:dgm="http://schemas.openxmlformats.org/drawingml/2006/diagram" xmlns:a="http://schemas.openxmlformats.org/drawingml/2006/main">
  <dgm:ptLst>
    <dgm:pt modelId="{0B279E77-3B3F-4B8B-987B-E68FB14F702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A45816C-D968-492C-A4DA-4BDA6D6F29DA}">
      <dgm:prSet/>
      <dgm:spPr/>
      <dgm:t>
        <a:bodyPr/>
        <a:lstStyle/>
        <a:p>
          <a:pPr rtl="0"/>
          <a:r>
            <a:rPr lang="en-US" dirty="0" err="1" smtClean="0"/>
            <a:t>Avinash</a:t>
          </a:r>
          <a:r>
            <a:rPr lang="en-US" dirty="0" smtClean="0"/>
            <a:t> Gupta vs. CIT 378 ITR 137 (Del)</a:t>
          </a:r>
          <a:endParaRPr lang="en-US" dirty="0"/>
        </a:p>
      </dgm:t>
    </dgm:pt>
    <dgm:pt modelId="{9DE25CAB-B8A7-4BBE-8C00-1C90A80B2EDF}" type="parTrans" cxnId="{0653578A-5255-4AC3-8BE6-3C7775686AA6}">
      <dgm:prSet/>
      <dgm:spPr/>
      <dgm:t>
        <a:bodyPr/>
        <a:lstStyle/>
        <a:p>
          <a:endParaRPr lang="en-US"/>
        </a:p>
      </dgm:t>
    </dgm:pt>
    <dgm:pt modelId="{FF55AAA1-7A6E-4947-9E40-26F5075F9FB4}" type="sibTrans" cxnId="{0653578A-5255-4AC3-8BE6-3C7775686AA6}">
      <dgm:prSet/>
      <dgm:spPr/>
      <dgm:t>
        <a:bodyPr/>
        <a:lstStyle/>
        <a:p>
          <a:endParaRPr lang="en-US"/>
        </a:p>
      </dgm:t>
    </dgm:pt>
    <dgm:pt modelId="{5A6DEB18-B2FF-4862-B267-3298A2D1EFA4}">
      <dgm:prSet/>
      <dgm:spPr/>
      <dgm:t>
        <a:bodyPr/>
        <a:lstStyle/>
        <a:p>
          <a:pPr rtl="0"/>
          <a:r>
            <a:rPr lang="en-US" dirty="0" smtClean="0"/>
            <a:t>Forms should be made available on 1</a:t>
          </a:r>
          <a:r>
            <a:rPr lang="en-US" baseline="30000" dirty="0" smtClean="0"/>
            <a:t>st</a:t>
          </a:r>
          <a:r>
            <a:rPr lang="en-US" dirty="0" smtClean="0"/>
            <a:t> April</a:t>
          </a:r>
          <a:endParaRPr lang="en-US" dirty="0"/>
        </a:p>
      </dgm:t>
    </dgm:pt>
    <dgm:pt modelId="{91FFACBD-E754-40B3-8A45-A9266F3882DA}" type="parTrans" cxnId="{51EE522E-523B-4726-A8C6-3954A921B21A}">
      <dgm:prSet/>
      <dgm:spPr/>
      <dgm:t>
        <a:bodyPr/>
        <a:lstStyle/>
        <a:p>
          <a:endParaRPr lang="en-US"/>
        </a:p>
      </dgm:t>
    </dgm:pt>
    <dgm:pt modelId="{6233C6DD-3433-4A41-8CB9-B1F24634E9B1}" type="sibTrans" cxnId="{51EE522E-523B-4726-A8C6-3954A921B21A}">
      <dgm:prSet/>
      <dgm:spPr/>
      <dgm:t>
        <a:bodyPr/>
        <a:lstStyle/>
        <a:p>
          <a:endParaRPr lang="en-US"/>
        </a:p>
      </dgm:t>
    </dgm:pt>
    <dgm:pt modelId="{1D24812A-DCF3-48EB-999D-4F52F6EDD297}">
      <dgm:prSet/>
      <dgm:spPr/>
      <dgm:t>
        <a:bodyPr/>
        <a:lstStyle/>
        <a:p>
          <a:pPr rtl="0"/>
          <a:r>
            <a:rPr lang="en-US" dirty="0" smtClean="0"/>
            <a:t>Discrimination before and after 20.08.18</a:t>
          </a:r>
          <a:endParaRPr lang="en-US" dirty="0"/>
        </a:p>
      </dgm:t>
    </dgm:pt>
    <dgm:pt modelId="{0CD01CD8-70E7-494D-BA06-1DE42B12E86B}" type="parTrans" cxnId="{B223CBCA-391F-41F9-BC68-69ADEDFC421B}">
      <dgm:prSet/>
      <dgm:spPr/>
      <dgm:t>
        <a:bodyPr/>
        <a:lstStyle/>
        <a:p>
          <a:endParaRPr lang="en-US"/>
        </a:p>
      </dgm:t>
    </dgm:pt>
    <dgm:pt modelId="{93351A5B-B5A7-47B6-9BBC-E56CDB162ED2}" type="sibTrans" cxnId="{B223CBCA-391F-41F9-BC68-69ADEDFC421B}">
      <dgm:prSet/>
      <dgm:spPr/>
      <dgm:t>
        <a:bodyPr/>
        <a:lstStyle/>
        <a:p>
          <a:endParaRPr lang="en-US"/>
        </a:p>
      </dgm:t>
    </dgm:pt>
    <dgm:pt modelId="{5AE63B70-B13A-4CAF-AC61-C6A8A3B8911F}">
      <dgm:prSet/>
      <dgm:spPr/>
      <dgm:t>
        <a:bodyPr/>
        <a:lstStyle/>
        <a:p>
          <a:pPr rtl="0"/>
          <a:r>
            <a:rPr lang="en-US" dirty="0" smtClean="0"/>
            <a:t>Quality of audit incomplete before 20.08.18 may get compromised</a:t>
          </a:r>
          <a:endParaRPr lang="en-US" dirty="0"/>
        </a:p>
      </dgm:t>
    </dgm:pt>
    <dgm:pt modelId="{A7849F31-DFA0-459B-A65E-C8E481E56D7B}" type="parTrans" cxnId="{547CEEE9-FA53-4EC6-ABBB-9FA4FD3BE6D6}">
      <dgm:prSet/>
      <dgm:spPr/>
      <dgm:t>
        <a:bodyPr/>
        <a:lstStyle/>
        <a:p>
          <a:endParaRPr lang="en-US"/>
        </a:p>
      </dgm:t>
    </dgm:pt>
    <dgm:pt modelId="{DDFF4E66-7C36-406A-A9BF-D2B2C1669B76}" type="sibTrans" cxnId="{547CEEE9-FA53-4EC6-ABBB-9FA4FD3BE6D6}">
      <dgm:prSet/>
      <dgm:spPr/>
      <dgm:t>
        <a:bodyPr/>
        <a:lstStyle/>
        <a:p>
          <a:endParaRPr lang="en-US"/>
        </a:p>
      </dgm:t>
    </dgm:pt>
    <dgm:pt modelId="{03A43380-B70F-420C-B134-CBEAEE96A8F6}">
      <dgm:prSet/>
      <dgm:spPr/>
      <dgm:t>
        <a:bodyPr/>
        <a:lstStyle/>
        <a:p>
          <a:pPr rtl="0"/>
          <a:r>
            <a:rPr lang="en-US" dirty="0" smtClean="0"/>
            <a:t>ICAI Representation 02.08.18</a:t>
          </a:r>
          <a:endParaRPr lang="en-US" dirty="0"/>
        </a:p>
      </dgm:t>
    </dgm:pt>
    <dgm:pt modelId="{DD47D35D-A29B-4650-A1CB-3B5CA49B5B15}" type="parTrans" cxnId="{8E4EA6AC-2E9C-4F35-997F-78013C739108}">
      <dgm:prSet/>
      <dgm:spPr/>
      <dgm:t>
        <a:bodyPr/>
        <a:lstStyle/>
        <a:p>
          <a:endParaRPr lang="en-US"/>
        </a:p>
      </dgm:t>
    </dgm:pt>
    <dgm:pt modelId="{28A6BC83-9982-44B7-B9D6-0345624C5C6F}" type="sibTrans" cxnId="{8E4EA6AC-2E9C-4F35-997F-78013C739108}">
      <dgm:prSet/>
      <dgm:spPr/>
      <dgm:t>
        <a:bodyPr/>
        <a:lstStyle/>
        <a:p>
          <a:endParaRPr lang="en-US"/>
        </a:p>
      </dgm:t>
    </dgm:pt>
    <dgm:pt modelId="{C37A09B7-8A6D-4A25-AE97-CA7AAC178EB7}">
      <dgm:prSet/>
      <dgm:spPr/>
      <dgm:t>
        <a:bodyPr/>
        <a:lstStyle/>
        <a:p>
          <a:pPr rtl="0"/>
          <a:r>
            <a:rPr lang="en-US" dirty="0" smtClean="0"/>
            <a:t>defer it to AY 2019-20</a:t>
          </a:r>
          <a:endParaRPr lang="en-US" dirty="0"/>
        </a:p>
      </dgm:t>
    </dgm:pt>
    <dgm:pt modelId="{85932D2E-A9BC-48E7-AB9A-9655F5240602}" type="parTrans" cxnId="{290545AE-4206-4774-B716-22C77FB284EC}">
      <dgm:prSet/>
      <dgm:spPr/>
      <dgm:t>
        <a:bodyPr/>
        <a:lstStyle/>
        <a:p>
          <a:endParaRPr lang="en-US"/>
        </a:p>
      </dgm:t>
    </dgm:pt>
    <dgm:pt modelId="{8A08A758-624F-4B4B-A183-BBA593DD3A61}" type="sibTrans" cxnId="{290545AE-4206-4774-B716-22C77FB284EC}">
      <dgm:prSet/>
      <dgm:spPr/>
      <dgm:t>
        <a:bodyPr/>
        <a:lstStyle/>
        <a:p>
          <a:endParaRPr lang="en-US"/>
        </a:p>
      </dgm:t>
    </dgm:pt>
    <dgm:pt modelId="{E2203BA7-49A6-47B0-AA33-817D200BFA84}" type="pres">
      <dgm:prSet presAssocID="{0B279E77-3B3F-4B8B-987B-E68FB14F702E}" presName="linear" presStyleCnt="0">
        <dgm:presLayoutVars>
          <dgm:animLvl val="lvl"/>
          <dgm:resizeHandles val="exact"/>
        </dgm:presLayoutVars>
      </dgm:prSet>
      <dgm:spPr/>
      <dgm:t>
        <a:bodyPr/>
        <a:lstStyle/>
        <a:p>
          <a:endParaRPr lang="en-US"/>
        </a:p>
      </dgm:t>
    </dgm:pt>
    <dgm:pt modelId="{F82CFAC7-0425-4B71-BC53-6D43B42893F6}" type="pres">
      <dgm:prSet presAssocID="{FA45816C-D968-492C-A4DA-4BDA6D6F29DA}" presName="parentText" presStyleLbl="node1" presStyleIdx="0" presStyleCnt="2">
        <dgm:presLayoutVars>
          <dgm:chMax val="0"/>
          <dgm:bulletEnabled val="1"/>
        </dgm:presLayoutVars>
      </dgm:prSet>
      <dgm:spPr/>
      <dgm:t>
        <a:bodyPr/>
        <a:lstStyle/>
        <a:p>
          <a:endParaRPr lang="en-US"/>
        </a:p>
      </dgm:t>
    </dgm:pt>
    <dgm:pt modelId="{D7C39798-4B23-4A22-865A-43AFA7875188}" type="pres">
      <dgm:prSet presAssocID="{FA45816C-D968-492C-A4DA-4BDA6D6F29DA}" presName="childText" presStyleLbl="revTx" presStyleIdx="0" presStyleCnt="2">
        <dgm:presLayoutVars>
          <dgm:bulletEnabled val="1"/>
        </dgm:presLayoutVars>
      </dgm:prSet>
      <dgm:spPr/>
      <dgm:t>
        <a:bodyPr/>
        <a:lstStyle/>
        <a:p>
          <a:endParaRPr lang="en-US"/>
        </a:p>
      </dgm:t>
    </dgm:pt>
    <dgm:pt modelId="{E57F9D39-C035-40D1-80DF-8D2D53A08C7B}" type="pres">
      <dgm:prSet presAssocID="{03A43380-B70F-420C-B134-CBEAEE96A8F6}" presName="parentText" presStyleLbl="node1" presStyleIdx="1" presStyleCnt="2">
        <dgm:presLayoutVars>
          <dgm:chMax val="0"/>
          <dgm:bulletEnabled val="1"/>
        </dgm:presLayoutVars>
      </dgm:prSet>
      <dgm:spPr/>
      <dgm:t>
        <a:bodyPr/>
        <a:lstStyle/>
        <a:p>
          <a:endParaRPr lang="en-US"/>
        </a:p>
      </dgm:t>
    </dgm:pt>
    <dgm:pt modelId="{B64C95BA-21B0-4E0A-8EB4-E5DB4C84F272}" type="pres">
      <dgm:prSet presAssocID="{03A43380-B70F-420C-B134-CBEAEE96A8F6}" presName="childText" presStyleLbl="revTx" presStyleIdx="1" presStyleCnt="2">
        <dgm:presLayoutVars>
          <dgm:bulletEnabled val="1"/>
        </dgm:presLayoutVars>
      </dgm:prSet>
      <dgm:spPr/>
      <dgm:t>
        <a:bodyPr/>
        <a:lstStyle/>
        <a:p>
          <a:endParaRPr lang="en-US"/>
        </a:p>
      </dgm:t>
    </dgm:pt>
  </dgm:ptLst>
  <dgm:cxnLst>
    <dgm:cxn modelId="{2F3DFC02-F659-4784-9487-AD80365CCB44}" type="presOf" srcId="{0B279E77-3B3F-4B8B-987B-E68FB14F702E}" destId="{E2203BA7-49A6-47B0-AA33-817D200BFA84}" srcOrd="0" destOrd="0" presId="urn:microsoft.com/office/officeart/2005/8/layout/vList2"/>
    <dgm:cxn modelId="{D5F60F9C-BDE1-4775-8A49-F27A532822D5}" type="presOf" srcId="{FA45816C-D968-492C-A4DA-4BDA6D6F29DA}" destId="{F82CFAC7-0425-4B71-BC53-6D43B42893F6}" srcOrd="0" destOrd="0" presId="urn:microsoft.com/office/officeart/2005/8/layout/vList2"/>
    <dgm:cxn modelId="{D2BB6F2E-29CF-45A7-91D5-514E254EF116}" type="presOf" srcId="{5AE63B70-B13A-4CAF-AC61-C6A8A3B8911F}" destId="{D7C39798-4B23-4A22-865A-43AFA7875188}" srcOrd="0" destOrd="2" presId="urn:microsoft.com/office/officeart/2005/8/layout/vList2"/>
    <dgm:cxn modelId="{547CEEE9-FA53-4EC6-ABBB-9FA4FD3BE6D6}" srcId="{FA45816C-D968-492C-A4DA-4BDA6D6F29DA}" destId="{5AE63B70-B13A-4CAF-AC61-C6A8A3B8911F}" srcOrd="2" destOrd="0" parTransId="{A7849F31-DFA0-459B-A65E-C8E481E56D7B}" sibTransId="{DDFF4E66-7C36-406A-A9BF-D2B2C1669B76}"/>
    <dgm:cxn modelId="{8E4EA6AC-2E9C-4F35-997F-78013C739108}" srcId="{0B279E77-3B3F-4B8B-987B-E68FB14F702E}" destId="{03A43380-B70F-420C-B134-CBEAEE96A8F6}" srcOrd="1" destOrd="0" parTransId="{DD47D35D-A29B-4650-A1CB-3B5CA49B5B15}" sibTransId="{28A6BC83-9982-44B7-B9D6-0345624C5C6F}"/>
    <dgm:cxn modelId="{17FEFECB-BB6B-48BD-A308-0C3A31161465}" type="presOf" srcId="{5A6DEB18-B2FF-4862-B267-3298A2D1EFA4}" destId="{D7C39798-4B23-4A22-865A-43AFA7875188}" srcOrd="0" destOrd="0" presId="urn:microsoft.com/office/officeart/2005/8/layout/vList2"/>
    <dgm:cxn modelId="{FCF8BA36-CB8F-44E5-AE5E-C912F4FCFDCD}" type="presOf" srcId="{03A43380-B70F-420C-B134-CBEAEE96A8F6}" destId="{E57F9D39-C035-40D1-80DF-8D2D53A08C7B}" srcOrd="0" destOrd="0" presId="urn:microsoft.com/office/officeart/2005/8/layout/vList2"/>
    <dgm:cxn modelId="{290545AE-4206-4774-B716-22C77FB284EC}" srcId="{03A43380-B70F-420C-B134-CBEAEE96A8F6}" destId="{C37A09B7-8A6D-4A25-AE97-CA7AAC178EB7}" srcOrd="0" destOrd="0" parTransId="{85932D2E-A9BC-48E7-AB9A-9655F5240602}" sibTransId="{8A08A758-624F-4B4B-A183-BBA593DD3A61}"/>
    <dgm:cxn modelId="{530D8137-80F6-4C3F-8CDD-09CBB6E751AF}" type="presOf" srcId="{C37A09B7-8A6D-4A25-AE97-CA7AAC178EB7}" destId="{B64C95BA-21B0-4E0A-8EB4-E5DB4C84F272}" srcOrd="0" destOrd="0" presId="urn:microsoft.com/office/officeart/2005/8/layout/vList2"/>
    <dgm:cxn modelId="{0653578A-5255-4AC3-8BE6-3C7775686AA6}" srcId="{0B279E77-3B3F-4B8B-987B-E68FB14F702E}" destId="{FA45816C-D968-492C-A4DA-4BDA6D6F29DA}" srcOrd="0" destOrd="0" parTransId="{9DE25CAB-B8A7-4BBE-8C00-1C90A80B2EDF}" sibTransId="{FF55AAA1-7A6E-4947-9E40-26F5075F9FB4}"/>
    <dgm:cxn modelId="{51EE522E-523B-4726-A8C6-3954A921B21A}" srcId="{FA45816C-D968-492C-A4DA-4BDA6D6F29DA}" destId="{5A6DEB18-B2FF-4862-B267-3298A2D1EFA4}" srcOrd="0" destOrd="0" parTransId="{91FFACBD-E754-40B3-8A45-A9266F3882DA}" sibTransId="{6233C6DD-3433-4A41-8CB9-B1F24634E9B1}"/>
    <dgm:cxn modelId="{B223CBCA-391F-41F9-BC68-69ADEDFC421B}" srcId="{FA45816C-D968-492C-A4DA-4BDA6D6F29DA}" destId="{1D24812A-DCF3-48EB-999D-4F52F6EDD297}" srcOrd="1" destOrd="0" parTransId="{0CD01CD8-70E7-494D-BA06-1DE42B12E86B}" sibTransId="{93351A5B-B5A7-47B6-9BBC-E56CDB162ED2}"/>
    <dgm:cxn modelId="{B686A187-0491-47F9-B46F-89287BC9E585}" type="presOf" srcId="{1D24812A-DCF3-48EB-999D-4F52F6EDD297}" destId="{D7C39798-4B23-4A22-865A-43AFA7875188}" srcOrd="0" destOrd="1" presId="urn:microsoft.com/office/officeart/2005/8/layout/vList2"/>
    <dgm:cxn modelId="{29442CFB-3D7B-417C-8F96-9863F5850CC0}" type="presParOf" srcId="{E2203BA7-49A6-47B0-AA33-817D200BFA84}" destId="{F82CFAC7-0425-4B71-BC53-6D43B42893F6}" srcOrd="0" destOrd="0" presId="urn:microsoft.com/office/officeart/2005/8/layout/vList2"/>
    <dgm:cxn modelId="{28859770-A864-4CF3-BF1F-3FB003B9ACAF}" type="presParOf" srcId="{E2203BA7-49A6-47B0-AA33-817D200BFA84}" destId="{D7C39798-4B23-4A22-865A-43AFA7875188}" srcOrd="1" destOrd="0" presId="urn:microsoft.com/office/officeart/2005/8/layout/vList2"/>
    <dgm:cxn modelId="{603A515B-D3E0-4C77-BCDB-0CAF656B2631}" type="presParOf" srcId="{E2203BA7-49A6-47B0-AA33-817D200BFA84}" destId="{E57F9D39-C035-40D1-80DF-8D2D53A08C7B}" srcOrd="2" destOrd="0" presId="urn:microsoft.com/office/officeart/2005/8/layout/vList2"/>
    <dgm:cxn modelId="{43DFFF68-2B59-49C5-992F-026C0E014EB5}" type="presParOf" srcId="{E2203BA7-49A6-47B0-AA33-817D200BFA84}" destId="{B64C95BA-21B0-4E0A-8EB4-E5DB4C84F272}" srcOrd="3" destOrd="0" presId="urn:microsoft.com/office/officeart/2005/8/layout/vList2"/>
  </dgm:cxnLst>
  <dgm:bg/>
  <dgm:whole/>
</dgm:dataModel>
</file>

<file path=ppt/diagrams/data32.xml><?xml version="1.0" encoding="utf-8"?>
<dgm:dataModel xmlns:dgm="http://schemas.openxmlformats.org/drawingml/2006/diagram" xmlns:a="http://schemas.openxmlformats.org/drawingml/2006/main">
  <dgm:ptLst>
    <dgm:pt modelId="{2D80E608-3FC6-4CA3-B936-CA8EED7AB97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110C29A-F328-45C1-BE53-D5AC4469150D}">
      <dgm:prSet/>
      <dgm:spPr/>
      <dgm:t>
        <a:bodyPr/>
        <a:lstStyle/>
        <a:p>
          <a:pPr rtl="0"/>
          <a:r>
            <a:rPr lang="en-US" dirty="0" smtClean="0"/>
            <a:t>Depreciation cap at 40%</a:t>
          </a:r>
          <a:endParaRPr lang="en-US" dirty="0"/>
        </a:p>
      </dgm:t>
    </dgm:pt>
    <dgm:pt modelId="{95A6E9A8-11F4-4285-8B13-334D6186D42B}" type="parTrans" cxnId="{E7581CFF-1ACA-4B26-9125-1D3DA41D1A05}">
      <dgm:prSet/>
      <dgm:spPr/>
      <dgm:t>
        <a:bodyPr/>
        <a:lstStyle/>
        <a:p>
          <a:endParaRPr lang="en-US"/>
        </a:p>
      </dgm:t>
    </dgm:pt>
    <dgm:pt modelId="{D9CEBBA7-26C5-4B2E-9B27-D7918F48ADA5}" type="sibTrans" cxnId="{E7581CFF-1ACA-4B26-9125-1D3DA41D1A05}">
      <dgm:prSet/>
      <dgm:spPr/>
      <dgm:t>
        <a:bodyPr/>
        <a:lstStyle/>
        <a:p>
          <a:endParaRPr lang="en-US"/>
        </a:p>
      </dgm:t>
    </dgm:pt>
    <dgm:pt modelId="{A9F84794-8513-4AC4-A68C-A6DA9C1D382C}">
      <dgm:prSet/>
      <dgm:spPr/>
      <dgm:t>
        <a:bodyPr/>
        <a:lstStyle/>
        <a:p>
          <a:pPr rtl="0"/>
          <a:r>
            <a:rPr lang="en-US" dirty="0" smtClean="0"/>
            <a:t>Effect of section 40A(3)</a:t>
          </a:r>
          <a:endParaRPr lang="en-US" dirty="0"/>
        </a:p>
      </dgm:t>
    </dgm:pt>
    <dgm:pt modelId="{99DB9417-DE01-478E-92FE-A97EA2923A59}" type="parTrans" cxnId="{EB0B2345-BE89-4126-B431-9FEDE957FFCB}">
      <dgm:prSet/>
      <dgm:spPr/>
      <dgm:t>
        <a:bodyPr/>
        <a:lstStyle/>
        <a:p>
          <a:endParaRPr lang="en-US"/>
        </a:p>
      </dgm:t>
    </dgm:pt>
    <dgm:pt modelId="{27B89E61-78E7-4E6D-AE00-61C53DAFA271}" type="sibTrans" cxnId="{EB0B2345-BE89-4126-B431-9FEDE957FFCB}">
      <dgm:prSet/>
      <dgm:spPr/>
      <dgm:t>
        <a:bodyPr/>
        <a:lstStyle/>
        <a:p>
          <a:endParaRPr lang="en-US"/>
        </a:p>
      </dgm:t>
    </dgm:pt>
    <dgm:pt modelId="{764FB81E-3691-4C69-840B-077AFA6A9E76}">
      <dgm:prSet/>
      <dgm:spPr/>
      <dgm:t>
        <a:bodyPr/>
        <a:lstStyle/>
        <a:p>
          <a:pPr rtl="0"/>
          <a:r>
            <a:rPr lang="en-US" dirty="0" smtClean="0"/>
            <a:t>Addition of assets purchase in cash &gt; Rs.10,000</a:t>
          </a:r>
          <a:endParaRPr lang="en-US" dirty="0"/>
        </a:p>
      </dgm:t>
    </dgm:pt>
    <dgm:pt modelId="{656F172E-4EA5-420E-A5EA-29F73711099A}" type="parTrans" cxnId="{81AA20C7-7C99-4974-B994-00EF91CB5A5C}">
      <dgm:prSet/>
      <dgm:spPr/>
      <dgm:t>
        <a:bodyPr/>
        <a:lstStyle/>
        <a:p>
          <a:endParaRPr lang="en-US"/>
        </a:p>
      </dgm:t>
    </dgm:pt>
    <dgm:pt modelId="{2245370D-BB35-4A5C-B4CF-84FF5F139A5D}" type="sibTrans" cxnId="{81AA20C7-7C99-4974-B994-00EF91CB5A5C}">
      <dgm:prSet/>
      <dgm:spPr/>
      <dgm:t>
        <a:bodyPr/>
        <a:lstStyle/>
        <a:p>
          <a:endParaRPr lang="en-US"/>
        </a:p>
      </dgm:t>
    </dgm:pt>
    <dgm:pt modelId="{1AA96D49-ED61-4D97-B0C2-829BF794BBFA}">
      <dgm:prSet/>
      <dgm:spPr/>
      <dgm:t>
        <a:bodyPr/>
        <a:lstStyle/>
        <a:p>
          <a:pPr rtl="0"/>
          <a:r>
            <a:rPr lang="en-US" dirty="0" smtClean="0"/>
            <a:t>Difference in book </a:t>
          </a:r>
          <a:endParaRPr lang="en-US" dirty="0"/>
        </a:p>
      </dgm:t>
    </dgm:pt>
    <dgm:pt modelId="{5BFB28E6-55E7-4986-A8EB-BA9CAAA8BFE0}" type="parTrans" cxnId="{78F3CA44-F483-4FD0-A25E-E8E59B65DE99}">
      <dgm:prSet/>
      <dgm:spPr/>
      <dgm:t>
        <a:bodyPr/>
        <a:lstStyle/>
        <a:p>
          <a:endParaRPr lang="en-US"/>
        </a:p>
      </dgm:t>
    </dgm:pt>
    <dgm:pt modelId="{61FA2EE1-F42A-4C86-A689-EB0253C4C807}" type="sibTrans" cxnId="{78F3CA44-F483-4FD0-A25E-E8E59B65DE99}">
      <dgm:prSet/>
      <dgm:spPr/>
      <dgm:t>
        <a:bodyPr/>
        <a:lstStyle/>
        <a:p>
          <a:endParaRPr lang="en-US"/>
        </a:p>
      </dgm:t>
    </dgm:pt>
    <dgm:pt modelId="{67974311-B287-4FE6-8C21-259CE94252A8}" type="pres">
      <dgm:prSet presAssocID="{2D80E608-3FC6-4CA3-B936-CA8EED7AB972}" presName="linear" presStyleCnt="0">
        <dgm:presLayoutVars>
          <dgm:animLvl val="lvl"/>
          <dgm:resizeHandles val="exact"/>
        </dgm:presLayoutVars>
      </dgm:prSet>
      <dgm:spPr/>
      <dgm:t>
        <a:bodyPr/>
        <a:lstStyle/>
        <a:p>
          <a:endParaRPr lang="en-US"/>
        </a:p>
      </dgm:t>
    </dgm:pt>
    <dgm:pt modelId="{B5DF6930-B110-46B5-9482-245EB96831DB}" type="pres">
      <dgm:prSet presAssocID="{6110C29A-F328-45C1-BE53-D5AC4469150D}" presName="parentText" presStyleLbl="node1" presStyleIdx="0" presStyleCnt="2">
        <dgm:presLayoutVars>
          <dgm:chMax val="0"/>
          <dgm:bulletEnabled val="1"/>
        </dgm:presLayoutVars>
      </dgm:prSet>
      <dgm:spPr/>
      <dgm:t>
        <a:bodyPr/>
        <a:lstStyle/>
        <a:p>
          <a:endParaRPr lang="en-US"/>
        </a:p>
      </dgm:t>
    </dgm:pt>
    <dgm:pt modelId="{8CB58284-D135-4230-B741-246DBF5C2CB9}" type="pres">
      <dgm:prSet presAssocID="{D9CEBBA7-26C5-4B2E-9B27-D7918F48ADA5}" presName="spacer" presStyleCnt="0"/>
      <dgm:spPr/>
    </dgm:pt>
    <dgm:pt modelId="{EE0FC777-E8AD-4344-9F26-AE5BE74ADB79}" type="pres">
      <dgm:prSet presAssocID="{A9F84794-8513-4AC4-A68C-A6DA9C1D382C}" presName="parentText" presStyleLbl="node1" presStyleIdx="1" presStyleCnt="2">
        <dgm:presLayoutVars>
          <dgm:chMax val="0"/>
          <dgm:bulletEnabled val="1"/>
        </dgm:presLayoutVars>
      </dgm:prSet>
      <dgm:spPr/>
      <dgm:t>
        <a:bodyPr/>
        <a:lstStyle/>
        <a:p>
          <a:endParaRPr lang="en-US"/>
        </a:p>
      </dgm:t>
    </dgm:pt>
    <dgm:pt modelId="{E5917A43-B2B0-42CC-8FF9-ACD40A1C09DB}" type="pres">
      <dgm:prSet presAssocID="{A9F84794-8513-4AC4-A68C-A6DA9C1D382C}" presName="childText" presStyleLbl="revTx" presStyleIdx="0" presStyleCnt="1">
        <dgm:presLayoutVars>
          <dgm:bulletEnabled val="1"/>
        </dgm:presLayoutVars>
      </dgm:prSet>
      <dgm:spPr/>
      <dgm:t>
        <a:bodyPr/>
        <a:lstStyle/>
        <a:p>
          <a:endParaRPr lang="en-US"/>
        </a:p>
      </dgm:t>
    </dgm:pt>
  </dgm:ptLst>
  <dgm:cxnLst>
    <dgm:cxn modelId="{F08BDE44-8E0F-42FE-8049-D034123F0FA9}" type="presOf" srcId="{A9F84794-8513-4AC4-A68C-A6DA9C1D382C}" destId="{EE0FC777-E8AD-4344-9F26-AE5BE74ADB79}" srcOrd="0" destOrd="0" presId="urn:microsoft.com/office/officeart/2005/8/layout/vList2"/>
    <dgm:cxn modelId="{B00EA567-2078-4E06-A8B7-BC2F338E1CF1}" type="presOf" srcId="{6110C29A-F328-45C1-BE53-D5AC4469150D}" destId="{B5DF6930-B110-46B5-9482-245EB96831DB}" srcOrd="0" destOrd="0" presId="urn:microsoft.com/office/officeart/2005/8/layout/vList2"/>
    <dgm:cxn modelId="{4831132E-9CDF-40BB-B19A-9DCB09775BBD}" type="presOf" srcId="{764FB81E-3691-4C69-840B-077AFA6A9E76}" destId="{E5917A43-B2B0-42CC-8FF9-ACD40A1C09DB}" srcOrd="0" destOrd="0" presId="urn:microsoft.com/office/officeart/2005/8/layout/vList2"/>
    <dgm:cxn modelId="{78F3CA44-F483-4FD0-A25E-E8E59B65DE99}" srcId="{A9F84794-8513-4AC4-A68C-A6DA9C1D382C}" destId="{1AA96D49-ED61-4D97-B0C2-829BF794BBFA}" srcOrd="1" destOrd="0" parTransId="{5BFB28E6-55E7-4986-A8EB-BA9CAAA8BFE0}" sibTransId="{61FA2EE1-F42A-4C86-A689-EB0253C4C807}"/>
    <dgm:cxn modelId="{E7581CFF-1ACA-4B26-9125-1D3DA41D1A05}" srcId="{2D80E608-3FC6-4CA3-B936-CA8EED7AB972}" destId="{6110C29A-F328-45C1-BE53-D5AC4469150D}" srcOrd="0" destOrd="0" parTransId="{95A6E9A8-11F4-4285-8B13-334D6186D42B}" sibTransId="{D9CEBBA7-26C5-4B2E-9B27-D7918F48ADA5}"/>
    <dgm:cxn modelId="{478157AB-B167-497B-98CE-835AA2D390F8}" type="presOf" srcId="{2D80E608-3FC6-4CA3-B936-CA8EED7AB972}" destId="{67974311-B287-4FE6-8C21-259CE94252A8}" srcOrd="0" destOrd="0" presId="urn:microsoft.com/office/officeart/2005/8/layout/vList2"/>
    <dgm:cxn modelId="{EB0B2345-BE89-4126-B431-9FEDE957FFCB}" srcId="{2D80E608-3FC6-4CA3-B936-CA8EED7AB972}" destId="{A9F84794-8513-4AC4-A68C-A6DA9C1D382C}" srcOrd="1" destOrd="0" parTransId="{99DB9417-DE01-478E-92FE-A97EA2923A59}" sibTransId="{27B89E61-78E7-4E6D-AE00-61C53DAFA271}"/>
    <dgm:cxn modelId="{9F5A933E-6D25-4D58-9896-0BC4F4D24D80}" type="presOf" srcId="{1AA96D49-ED61-4D97-B0C2-829BF794BBFA}" destId="{E5917A43-B2B0-42CC-8FF9-ACD40A1C09DB}" srcOrd="0" destOrd="1" presId="urn:microsoft.com/office/officeart/2005/8/layout/vList2"/>
    <dgm:cxn modelId="{81AA20C7-7C99-4974-B994-00EF91CB5A5C}" srcId="{A9F84794-8513-4AC4-A68C-A6DA9C1D382C}" destId="{764FB81E-3691-4C69-840B-077AFA6A9E76}" srcOrd="0" destOrd="0" parTransId="{656F172E-4EA5-420E-A5EA-29F73711099A}" sibTransId="{2245370D-BB35-4A5C-B4CF-84FF5F139A5D}"/>
    <dgm:cxn modelId="{77FA62A4-C15F-4082-8C7D-D70FAF7EEBBC}" type="presParOf" srcId="{67974311-B287-4FE6-8C21-259CE94252A8}" destId="{B5DF6930-B110-46B5-9482-245EB96831DB}" srcOrd="0" destOrd="0" presId="urn:microsoft.com/office/officeart/2005/8/layout/vList2"/>
    <dgm:cxn modelId="{FDCB6CCD-977F-4EAD-AF27-9BE94DB9662B}" type="presParOf" srcId="{67974311-B287-4FE6-8C21-259CE94252A8}" destId="{8CB58284-D135-4230-B741-246DBF5C2CB9}" srcOrd="1" destOrd="0" presId="urn:microsoft.com/office/officeart/2005/8/layout/vList2"/>
    <dgm:cxn modelId="{4C948620-4B85-4D39-A476-40D6E94E2981}" type="presParOf" srcId="{67974311-B287-4FE6-8C21-259CE94252A8}" destId="{EE0FC777-E8AD-4344-9F26-AE5BE74ADB79}" srcOrd="2" destOrd="0" presId="urn:microsoft.com/office/officeart/2005/8/layout/vList2"/>
    <dgm:cxn modelId="{AEA4FCE9-23CA-43AC-91BE-AF2319C8B8EA}" type="presParOf" srcId="{67974311-B287-4FE6-8C21-259CE94252A8}" destId="{E5917A43-B2B0-42CC-8FF9-ACD40A1C09DB}" srcOrd="3" destOrd="0" presId="urn:microsoft.com/office/officeart/2005/8/layout/vList2"/>
  </dgm:cxnLst>
  <dgm:bg/>
  <dgm:whole/>
</dgm:dataModel>
</file>

<file path=ppt/diagrams/data33.xml><?xml version="1.0" encoding="utf-8"?>
<dgm:dataModel xmlns:dgm="http://schemas.openxmlformats.org/drawingml/2006/diagram" xmlns:a="http://schemas.openxmlformats.org/drawingml/2006/main">
  <dgm:ptLst>
    <dgm:pt modelId="{BAA3A23C-436A-4BEA-ADC0-E93499107ED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BFCF08A-B0D0-4CEC-A736-8327EDD76E61}">
      <dgm:prSet/>
      <dgm:spPr/>
      <dgm:t>
        <a:bodyPr/>
        <a:lstStyle/>
        <a:p>
          <a:pPr rtl="0"/>
          <a:r>
            <a:rPr lang="en-US" dirty="0" smtClean="0"/>
            <a:t>Verify Deed of Partnership for the names of the partners and their profit sharing ratios. Disclose change/s in the ratio. Ratio for sharing losses, if different from the profit sharing ratio, should be disclosed.</a:t>
          </a:r>
          <a:endParaRPr lang="en-US" dirty="0"/>
        </a:p>
      </dgm:t>
    </dgm:pt>
    <dgm:pt modelId="{E3E17466-5492-4FDF-A1DB-2F966C95596F}" type="parTrans" cxnId="{4571E6B9-5532-43FA-B2A4-E92EBF87D284}">
      <dgm:prSet/>
      <dgm:spPr/>
      <dgm:t>
        <a:bodyPr/>
        <a:lstStyle/>
        <a:p>
          <a:endParaRPr lang="en-US"/>
        </a:p>
      </dgm:t>
    </dgm:pt>
    <dgm:pt modelId="{E2AC1335-3553-43CE-9AC9-EC14592DBACE}" type="sibTrans" cxnId="{4571E6B9-5532-43FA-B2A4-E92EBF87D284}">
      <dgm:prSet/>
      <dgm:spPr/>
      <dgm:t>
        <a:bodyPr/>
        <a:lstStyle/>
        <a:p>
          <a:endParaRPr lang="en-US"/>
        </a:p>
      </dgm:t>
    </dgm:pt>
    <dgm:pt modelId="{F042C404-9240-433F-A9D5-62527155471F}">
      <dgm:prSet/>
      <dgm:spPr/>
      <dgm:t>
        <a:bodyPr/>
        <a:lstStyle/>
        <a:p>
          <a:pPr rtl="0"/>
          <a:r>
            <a:rPr lang="en-US" dirty="0" smtClean="0"/>
            <a:t>Check remuneration mentioned in Deed</a:t>
          </a:r>
          <a:endParaRPr lang="en-US" dirty="0"/>
        </a:p>
      </dgm:t>
    </dgm:pt>
    <dgm:pt modelId="{0AC4817C-2293-49CF-9EC4-A71ED2A2B87E}" type="parTrans" cxnId="{811B2EF7-9D7D-43A7-A864-309E09CE5E13}">
      <dgm:prSet/>
      <dgm:spPr/>
      <dgm:t>
        <a:bodyPr/>
        <a:lstStyle/>
        <a:p>
          <a:endParaRPr lang="en-US"/>
        </a:p>
      </dgm:t>
    </dgm:pt>
    <dgm:pt modelId="{9484F044-1180-42EE-891F-E6F4D2A1BB0E}" type="sibTrans" cxnId="{811B2EF7-9D7D-43A7-A864-309E09CE5E13}">
      <dgm:prSet/>
      <dgm:spPr/>
      <dgm:t>
        <a:bodyPr/>
        <a:lstStyle/>
        <a:p>
          <a:endParaRPr lang="en-US"/>
        </a:p>
      </dgm:t>
    </dgm:pt>
    <dgm:pt modelId="{64330049-CBBB-4466-B142-F1D8F99598E6}">
      <dgm:prSet/>
      <dgm:spPr/>
      <dgm:t>
        <a:bodyPr/>
        <a:lstStyle/>
        <a:p>
          <a:pPr rtl="0"/>
          <a:r>
            <a:rPr lang="en-US" dirty="0" smtClean="0"/>
            <a:t>Cross verify the names of the partners and their profit sharing ratios with that in the accounts of the current year and that of the previous year to ascertain any change.</a:t>
          </a:r>
          <a:endParaRPr lang="en-US" dirty="0"/>
        </a:p>
      </dgm:t>
    </dgm:pt>
    <dgm:pt modelId="{E8A4FDD9-C44D-4B8D-9D39-1A0C774B228C}" type="parTrans" cxnId="{7B2C49D1-10B2-4543-B58D-CD116C6B88C2}">
      <dgm:prSet/>
      <dgm:spPr/>
      <dgm:t>
        <a:bodyPr/>
        <a:lstStyle/>
        <a:p>
          <a:endParaRPr lang="en-US"/>
        </a:p>
      </dgm:t>
    </dgm:pt>
    <dgm:pt modelId="{47210975-29B1-457D-A490-C21701C576F4}" type="sibTrans" cxnId="{7B2C49D1-10B2-4543-B58D-CD116C6B88C2}">
      <dgm:prSet/>
      <dgm:spPr/>
      <dgm:t>
        <a:bodyPr/>
        <a:lstStyle/>
        <a:p>
          <a:endParaRPr lang="en-US"/>
        </a:p>
      </dgm:t>
    </dgm:pt>
    <dgm:pt modelId="{27EE28DB-5CDA-41F8-AF6F-0EC664B8D18B}">
      <dgm:prSet/>
      <dgm:spPr/>
      <dgm:t>
        <a:bodyPr/>
        <a:lstStyle/>
        <a:p>
          <a:pPr rtl="0"/>
          <a:r>
            <a:rPr lang="en-US" dirty="0" smtClean="0"/>
            <a:t>[Firms includes Limited Liability Partnership (LLP) also]</a:t>
          </a:r>
          <a:endParaRPr lang="en-US" dirty="0"/>
        </a:p>
      </dgm:t>
    </dgm:pt>
    <dgm:pt modelId="{9B440A05-233D-476B-918E-34C7F884464C}" type="parTrans" cxnId="{E71559F0-2D5D-4CA9-ABDE-B3CBEE1AC7A8}">
      <dgm:prSet/>
      <dgm:spPr/>
      <dgm:t>
        <a:bodyPr/>
        <a:lstStyle/>
        <a:p>
          <a:endParaRPr lang="en-US"/>
        </a:p>
      </dgm:t>
    </dgm:pt>
    <dgm:pt modelId="{7FFF06E6-B1E2-4426-945B-3D684328142C}" type="sibTrans" cxnId="{E71559F0-2D5D-4CA9-ABDE-B3CBEE1AC7A8}">
      <dgm:prSet/>
      <dgm:spPr/>
      <dgm:t>
        <a:bodyPr/>
        <a:lstStyle/>
        <a:p>
          <a:endParaRPr lang="en-US"/>
        </a:p>
      </dgm:t>
    </dgm:pt>
    <dgm:pt modelId="{0C809C60-8A49-4703-A489-62E0998C11C2}" type="pres">
      <dgm:prSet presAssocID="{BAA3A23C-436A-4BEA-ADC0-E93499107ED5}" presName="linear" presStyleCnt="0">
        <dgm:presLayoutVars>
          <dgm:animLvl val="lvl"/>
          <dgm:resizeHandles val="exact"/>
        </dgm:presLayoutVars>
      </dgm:prSet>
      <dgm:spPr/>
      <dgm:t>
        <a:bodyPr/>
        <a:lstStyle/>
        <a:p>
          <a:endParaRPr lang="en-US"/>
        </a:p>
      </dgm:t>
    </dgm:pt>
    <dgm:pt modelId="{3BA74A94-07B2-41FA-AF4D-DA55CBBCB11B}" type="pres">
      <dgm:prSet presAssocID="{FBFCF08A-B0D0-4CEC-A736-8327EDD76E61}" presName="parentText" presStyleLbl="node1" presStyleIdx="0" presStyleCnt="2">
        <dgm:presLayoutVars>
          <dgm:chMax val="0"/>
          <dgm:bulletEnabled val="1"/>
        </dgm:presLayoutVars>
      </dgm:prSet>
      <dgm:spPr/>
      <dgm:t>
        <a:bodyPr/>
        <a:lstStyle/>
        <a:p>
          <a:endParaRPr lang="en-US"/>
        </a:p>
      </dgm:t>
    </dgm:pt>
    <dgm:pt modelId="{42A2F44A-C885-4567-AB94-CBFB40751168}" type="pres">
      <dgm:prSet presAssocID="{FBFCF08A-B0D0-4CEC-A736-8327EDD76E61}" presName="childText" presStyleLbl="revTx" presStyleIdx="0" presStyleCnt="2">
        <dgm:presLayoutVars>
          <dgm:bulletEnabled val="1"/>
        </dgm:presLayoutVars>
      </dgm:prSet>
      <dgm:spPr/>
      <dgm:t>
        <a:bodyPr/>
        <a:lstStyle/>
        <a:p>
          <a:endParaRPr lang="en-US"/>
        </a:p>
      </dgm:t>
    </dgm:pt>
    <dgm:pt modelId="{98495013-1209-4D81-9B4A-F3BFCCC11E2D}" type="pres">
      <dgm:prSet presAssocID="{64330049-CBBB-4466-B142-F1D8F99598E6}" presName="parentText" presStyleLbl="node1" presStyleIdx="1" presStyleCnt="2">
        <dgm:presLayoutVars>
          <dgm:chMax val="0"/>
          <dgm:bulletEnabled val="1"/>
        </dgm:presLayoutVars>
      </dgm:prSet>
      <dgm:spPr/>
      <dgm:t>
        <a:bodyPr/>
        <a:lstStyle/>
        <a:p>
          <a:endParaRPr lang="en-US"/>
        </a:p>
      </dgm:t>
    </dgm:pt>
    <dgm:pt modelId="{CB6FEFD0-F5F9-40F7-9625-B3310DC8F89A}" type="pres">
      <dgm:prSet presAssocID="{64330049-CBBB-4466-B142-F1D8F99598E6}" presName="childText" presStyleLbl="revTx" presStyleIdx="1" presStyleCnt="2">
        <dgm:presLayoutVars>
          <dgm:bulletEnabled val="1"/>
        </dgm:presLayoutVars>
      </dgm:prSet>
      <dgm:spPr/>
      <dgm:t>
        <a:bodyPr/>
        <a:lstStyle/>
        <a:p>
          <a:endParaRPr lang="en-US"/>
        </a:p>
      </dgm:t>
    </dgm:pt>
  </dgm:ptLst>
  <dgm:cxnLst>
    <dgm:cxn modelId="{CECACCC5-11C4-406F-8FA4-F54F8CC1B0AC}" type="presOf" srcId="{F042C404-9240-433F-A9D5-62527155471F}" destId="{42A2F44A-C885-4567-AB94-CBFB40751168}" srcOrd="0" destOrd="0" presId="urn:microsoft.com/office/officeart/2005/8/layout/vList2"/>
    <dgm:cxn modelId="{7B2C49D1-10B2-4543-B58D-CD116C6B88C2}" srcId="{BAA3A23C-436A-4BEA-ADC0-E93499107ED5}" destId="{64330049-CBBB-4466-B142-F1D8F99598E6}" srcOrd="1" destOrd="0" parTransId="{E8A4FDD9-C44D-4B8D-9D39-1A0C774B228C}" sibTransId="{47210975-29B1-457D-A490-C21701C576F4}"/>
    <dgm:cxn modelId="{4571E6B9-5532-43FA-B2A4-E92EBF87D284}" srcId="{BAA3A23C-436A-4BEA-ADC0-E93499107ED5}" destId="{FBFCF08A-B0D0-4CEC-A736-8327EDD76E61}" srcOrd="0" destOrd="0" parTransId="{E3E17466-5492-4FDF-A1DB-2F966C95596F}" sibTransId="{E2AC1335-3553-43CE-9AC9-EC14592DBACE}"/>
    <dgm:cxn modelId="{D0501238-1AE7-466C-853C-781AEF521615}" type="presOf" srcId="{64330049-CBBB-4466-B142-F1D8F99598E6}" destId="{98495013-1209-4D81-9B4A-F3BFCCC11E2D}" srcOrd="0" destOrd="0" presId="urn:microsoft.com/office/officeart/2005/8/layout/vList2"/>
    <dgm:cxn modelId="{E71559F0-2D5D-4CA9-ABDE-B3CBEE1AC7A8}" srcId="{64330049-CBBB-4466-B142-F1D8F99598E6}" destId="{27EE28DB-5CDA-41F8-AF6F-0EC664B8D18B}" srcOrd="0" destOrd="0" parTransId="{9B440A05-233D-476B-918E-34C7F884464C}" sibTransId="{7FFF06E6-B1E2-4426-945B-3D684328142C}"/>
    <dgm:cxn modelId="{213AD9F7-354D-4BD8-A343-136EA71378A1}" type="presOf" srcId="{FBFCF08A-B0D0-4CEC-A736-8327EDD76E61}" destId="{3BA74A94-07B2-41FA-AF4D-DA55CBBCB11B}" srcOrd="0" destOrd="0" presId="urn:microsoft.com/office/officeart/2005/8/layout/vList2"/>
    <dgm:cxn modelId="{3366ACA8-E8D5-450E-A173-CCCC1752699B}" type="presOf" srcId="{27EE28DB-5CDA-41F8-AF6F-0EC664B8D18B}" destId="{CB6FEFD0-F5F9-40F7-9625-B3310DC8F89A}" srcOrd="0" destOrd="0" presId="urn:microsoft.com/office/officeart/2005/8/layout/vList2"/>
    <dgm:cxn modelId="{8FF1A7F6-4919-48EC-B53D-03AF1003E022}" type="presOf" srcId="{BAA3A23C-436A-4BEA-ADC0-E93499107ED5}" destId="{0C809C60-8A49-4703-A489-62E0998C11C2}" srcOrd="0" destOrd="0" presId="urn:microsoft.com/office/officeart/2005/8/layout/vList2"/>
    <dgm:cxn modelId="{811B2EF7-9D7D-43A7-A864-309E09CE5E13}" srcId="{FBFCF08A-B0D0-4CEC-A736-8327EDD76E61}" destId="{F042C404-9240-433F-A9D5-62527155471F}" srcOrd="0" destOrd="0" parTransId="{0AC4817C-2293-49CF-9EC4-A71ED2A2B87E}" sibTransId="{9484F044-1180-42EE-891F-E6F4D2A1BB0E}"/>
    <dgm:cxn modelId="{E6101549-56DE-4B36-8DF0-E66B46D8B990}" type="presParOf" srcId="{0C809C60-8A49-4703-A489-62E0998C11C2}" destId="{3BA74A94-07B2-41FA-AF4D-DA55CBBCB11B}" srcOrd="0" destOrd="0" presId="urn:microsoft.com/office/officeart/2005/8/layout/vList2"/>
    <dgm:cxn modelId="{244211B5-F4EF-4767-986A-EABD5EBFF3ED}" type="presParOf" srcId="{0C809C60-8A49-4703-A489-62E0998C11C2}" destId="{42A2F44A-C885-4567-AB94-CBFB40751168}" srcOrd="1" destOrd="0" presId="urn:microsoft.com/office/officeart/2005/8/layout/vList2"/>
    <dgm:cxn modelId="{D21944DE-A739-4959-BA82-3E97FCA8D540}" type="presParOf" srcId="{0C809C60-8A49-4703-A489-62E0998C11C2}" destId="{98495013-1209-4D81-9B4A-F3BFCCC11E2D}" srcOrd="2" destOrd="0" presId="urn:microsoft.com/office/officeart/2005/8/layout/vList2"/>
    <dgm:cxn modelId="{8B8B361F-6879-45BB-826B-227D66A305BA}" type="presParOf" srcId="{0C809C60-8A49-4703-A489-62E0998C11C2}" destId="{CB6FEFD0-F5F9-40F7-9625-B3310DC8F89A}" srcOrd="3" destOrd="0" presId="urn:microsoft.com/office/officeart/2005/8/layout/vList2"/>
  </dgm:cxnLst>
  <dgm:bg/>
  <dgm:whole/>
</dgm:dataModel>
</file>

<file path=ppt/diagrams/data34.xml><?xml version="1.0" encoding="utf-8"?>
<dgm:dataModel xmlns:dgm="http://schemas.openxmlformats.org/drawingml/2006/diagram" xmlns:a="http://schemas.openxmlformats.org/drawingml/2006/main">
  <dgm:ptLst>
    <dgm:pt modelId="{071E2EE7-2F2D-46FB-B9E8-F7096B2C973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FAE0C4E-9927-40AD-9ACB-B32254E87681}">
      <dgm:prSet/>
      <dgm:spPr/>
      <dgm:t>
        <a:bodyPr/>
        <a:lstStyle/>
        <a:p>
          <a:pPr rtl="0"/>
          <a:r>
            <a:rPr lang="en-US" dirty="0" smtClean="0"/>
            <a:t>Location of Books of accounts</a:t>
          </a:r>
          <a:endParaRPr lang="en-US" dirty="0"/>
        </a:p>
      </dgm:t>
    </dgm:pt>
    <dgm:pt modelId="{5432AB68-B1B2-4DAB-B690-C4DAEE2604A6}" type="parTrans" cxnId="{8A3422FC-54C3-42AF-A956-90C3328D3558}">
      <dgm:prSet/>
      <dgm:spPr/>
      <dgm:t>
        <a:bodyPr/>
        <a:lstStyle/>
        <a:p>
          <a:endParaRPr lang="en-US"/>
        </a:p>
      </dgm:t>
    </dgm:pt>
    <dgm:pt modelId="{D9D3B38D-BF7F-4FC5-B935-A8EBD4DA544D}" type="sibTrans" cxnId="{8A3422FC-54C3-42AF-A956-90C3328D3558}">
      <dgm:prSet/>
      <dgm:spPr/>
      <dgm:t>
        <a:bodyPr/>
        <a:lstStyle/>
        <a:p>
          <a:endParaRPr lang="en-US"/>
        </a:p>
      </dgm:t>
    </dgm:pt>
    <dgm:pt modelId="{59E7F431-A16B-4339-BC4C-E410135941E2}">
      <dgm:prSet/>
      <dgm:spPr/>
      <dgm:t>
        <a:bodyPr/>
        <a:lstStyle/>
        <a:p>
          <a:pPr rtl="0"/>
          <a:r>
            <a:rPr lang="en-US" dirty="0" smtClean="0"/>
            <a:t>If books of accounts are kept are more than one location, then furnish the addresses of all the locations along with the details of the books of accounts maintained at all such locations.</a:t>
          </a:r>
          <a:endParaRPr lang="en-US" dirty="0"/>
        </a:p>
      </dgm:t>
    </dgm:pt>
    <dgm:pt modelId="{B4D4DB48-24E8-4757-8A12-12622CED51DC}" type="parTrans" cxnId="{969B3E02-AD3E-42B9-A49A-5478E699E6A7}">
      <dgm:prSet/>
      <dgm:spPr/>
      <dgm:t>
        <a:bodyPr/>
        <a:lstStyle/>
        <a:p>
          <a:endParaRPr lang="en-US"/>
        </a:p>
      </dgm:t>
    </dgm:pt>
    <dgm:pt modelId="{89E81D7E-A218-40CD-9868-52BBDBF0ACBE}" type="sibTrans" cxnId="{969B3E02-AD3E-42B9-A49A-5478E699E6A7}">
      <dgm:prSet/>
      <dgm:spPr/>
      <dgm:t>
        <a:bodyPr/>
        <a:lstStyle/>
        <a:p>
          <a:endParaRPr lang="en-US"/>
        </a:p>
      </dgm:t>
    </dgm:pt>
    <dgm:pt modelId="{39DEA980-0838-43A6-8FCC-16095CC93C1F}">
      <dgm:prSet/>
      <dgm:spPr/>
      <dgm:t>
        <a:bodyPr/>
        <a:lstStyle/>
        <a:p>
          <a:pPr rtl="0"/>
          <a:r>
            <a:rPr lang="en-US" dirty="0" smtClean="0"/>
            <a:t>Avoid address of residence</a:t>
          </a:r>
          <a:endParaRPr lang="en-US" dirty="0"/>
        </a:p>
      </dgm:t>
    </dgm:pt>
    <dgm:pt modelId="{F4563E81-300B-4DEE-9D8D-99C88035FC60}" type="parTrans" cxnId="{B3A18707-FDC5-4E8F-BD39-8470220426A9}">
      <dgm:prSet/>
      <dgm:spPr/>
      <dgm:t>
        <a:bodyPr/>
        <a:lstStyle/>
        <a:p>
          <a:endParaRPr lang="en-US"/>
        </a:p>
      </dgm:t>
    </dgm:pt>
    <dgm:pt modelId="{BB2B73CC-9229-4B4C-9E59-9A6D337878A9}" type="sibTrans" cxnId="{B3A18707-FDC5-4E8F-BD39-8470220426A9}">
      <dgm:prSet/>
      <dgm:spPr/>
      <dgm:t>
        <a:bodyPr/>
        <a:lstStyle/>
        <a:p>
          <a:endParaRPr lang="en-US"/>
        </a:p>
      </dgm:t>
    </dgm:pt>
    <dgm:pt modelId="{E104BF1D-96A8-42CF-8C65-0B889FDE82E1}" type="pres">
      <dgm:prSet presAssocID="{071E2EE7-2F2D-46FB-B9E8-F7096B2C9736}" presName="linear" presStyleCnt="0">
        <dgm:presLayoutVars>
          <dgm:animLvl val="lvl"/>
          <dgm:resizeHandles val="exact"/>
        </dgm:presLayoutVars>
      </dgm:prSet>
      <dgm:spPr/>
      <dgm:t>
        <a:bodyPr/>
        <a:lstStyle/>
        <a:p>
          <a:endParaRPr lang="en-US"/>
        </a:p>
      </dgm:t>
    </dgm:pt>
    <dgm:pt modelId="{ECAA83BD-47A4-497C-B134-38224F7FCFCE}" type="pres">
      <dgm:prSet presAssocID="{8FAE0C4E-9927-40AD-9ACB-B32254E87681}" presName="parentText" presStyleLbl="node1" presStyleIdx="0" presStyleCnt="3">
        <dgm:presLayoutVars>
          <dgm:chMax val="0"/>
          <dgm:bulletEnabled val="1"/>
        </dgm:presLayoutVars>
      </dgm:prSet>
      <dgm:spPr/>
      <dgm:t>
        <a:bodyPr/>
        <a:lstStyle/>
        <a:p>
          <a:endParaRPr lang="en-US"/>
        </a:p>
      </dgm:t>
    </dgm:pt>
    <dgm:pt modelId="{56AA7D3F-3EC8-46AB-AA1E-7FA4C2FC301F}" type="pres">
      <dgm:prSet presAssocID="{D9D3B38D-BF7F-4FC5-B935-A8EBD4DA544D}" presName="spacer" presStyleCnt="0"/>
      <dgm:spPr/>
    </dgm:pt>
    <dgm:pt modelId="{34F89A0E-BBA7-4524-A648-13D8C5DFF4D8}" type="pres">
      <dgm:prSet presAssocID="{59E7F431-A16B-4339-BC4C-E410135941E2}" presName="parentText" presStyleLbl="node1" presStyleIdx="1" presStyleCnt="3">
        <dgm:presLayoutVars>
          <dgm:chMax val="0"/>
          <dgm:bulletEnabled val="1"/>
        </dgm:presLayoutVars>
      </dgm:prSet>
      <dgm:spPr/>
      <dgm:t>
        <a:bodyPr/>
        <a:lstStyle/>
        <a:p>
          <a:endParaRPr lang="en-US"/>
        </a:p>
      </dgm:t>
    </dgm:pt>
    <dgm:pt modelId="{5EC19C45-BD0B-430F-B728-DA078DF5B636}" type="pres">
      <dgm:prSet presAssocID="{89E81D7E-A218-40CD-9868-52BBDBF0ACBE}" presName="spacer" presStyleCnt="0"/>
      <dgm:spPr/>
    </dgm:pt>
    <dgm:pt modelId="{B287A0E2-4AB1-4DFE-8776-86A916152191}" type="pres">
      <dgm:prSet presAssocID="{39DEA980-0838-43A6-8FCC-16095CC93C1F}" presName="parentText" presStyleLbl="node1" presStyleIdx="2" presStyleCnt="3">
        <dgm:presLayoutVars>
          <dgm:chMax val="0"/>
          <dgm:bulletEnabled val="1"/>
        </dgm:presLayoutVars>
      </dgm:prSet>
      <dgm:spPr/>
      <dgm:t>
        <a:bodyPr/>
        <a:lstStyle/>
        <a:p>
          <a:endParaRPr lang="en-US"/>
        </a:p>
      </dgm:t>
    </dgm:pt>
  </dgm:ptLst>
  <dgm:cxnLst>
    <dgm:cxn modelId="{B3A18707-FDC5-4E8F-BD39-8470220426A9}" srcId="{071E2EE7-2F2D-46FB-B9E8-F7096B2C9736}" destId="{39DEA980-0838-43A6-8FCC-16095CC93C1F}" srcOrd="2" destOrd="0" parTransId="{F4563E81-300B-4DEE-9D8D-99C88035FC60}" sibTransId="{BB2B73CC-9229-4B4C-9E59-9A6D337878A9}"/>
    <dgm:cxn modelId="{5AF8D148-A0E7-4FA5-874D-1771DAD5F5F7}" type="presOf" srcId="{39DEA980-0838-43A6-8FCC-16095CC93C1F}" destId="{B287A0E2-4AB1-4DFE-8776-86A916152191}" srcOrd="0" destOrd="0" presId="urn:microsoft.com/office/officeart/2005/8/layout/vList2"/>
    <dgm:cxn modelId="{A67F9BEE-FFCD-41B0-8F0A-486D5781AA03}" type="presOf" srcId="{8FAE0C4E-9927-40AD-9ACB-B32254E87681}" destId="{ECAA83BD-47A4-497C-B134-38224F7FCFCE}" srcOrd="0" destOrd="0" presId="urn:microsoft.com/office/officeart/2005/8/layout/vList2"/>
    <dgm:cxn modelId="{29AE2582-058A-4D93-8674-BEB5E99EF997}" type="presOf" srcId="{59E7F431-A16B-4339-BC4C-E410135941E2}" destId="{34F89A0E-BBA7-4524-A648-13D8C5DFF4D8}" srcOrd="0" destOrd="0" presId="urn:microsoft.com/office/officeart/2005/8/layout/vList2"/>
    <dgm:cxn modelId="{8A3422FC-54C3-42AF-A956-90C3328D3558}" srcId="{071E2EE7-2F2D-46FB-B9E8-F7096B2C9736}" destId="{8FAE0C4E-9927-40AD-9ACB-B32254E87681}" srcOrd="0" destOrd="0" parTransId="{5432AB68-B1B2-4DAB-B690-C4DAEE2604A6}" sibTransId="{D9D3B38D-BF7F-4FC5-B935-A8EBD4DA544D}"/>
    <dgm:cxn modelId="{969B3E02-AD3E-42B9-A49A-5478E699E6A7}" srcId="{071E2EE7-2F2D-46FB-B9E8-F7096B2C9736}" destId="{59E7F431-A16B-4339-BC4C-E410135941E2}" srcOrd="1" destOrd="0" parTransId="{B4D4DB48-24E8-4757-8A12-12622CED51DC}" sibTransId="{89E81D7E-A218-40CD-9868-52BBDBF0ACBE}"/>
    <dgm:cxn modelId="{BACBF6B9-DD45-41E7-A3D9-120881864DCF}" type="presOf" srcId="{071E2EE7-2F2D-46FB-B9E8-F7096B2C9736}" destId="{E104BF1D-96A8-42CF-8C65-0B889FDE82E1}" srcOrd="0" destOrd="0" presId="urn:microsoft.com/office/officeart/2005/8/layout/vList2"/>
    <dgm:cxn modelId="{7D7D3F54-3A84-4C64-901A-AB84D4F3AC8D}" type="presParOf" srcId="{E104BF1D-96A8-42CF-8C65-0B889FDE82E1}" destId="{ECAA83BD-47A4-497C-B134-38224F7FCFCE}" srcOrd="0" destOrd="0" presId="urn:microsoft.com/office/officeart/2005/8/layout/vList2"/>
    <dgm:cxn modelId="{84C9AE1D-067E-470E-B8FD-0063F4C4A77A}" type="presParOf" srcId="{E104BF1D-96A8-42CF-8C65-0B889FDE82E1}" destId="{56AA7D3F-3EC8-46AB-AA1E-7FA4C2FC301F}" srcOrd="1" destOrd="0" presId="urn:microsoft.com/office/officeart/2005/8/layout/vList2"/>
    <dgm:cxn modelId="{3266DB3A-F946-4A6C-A01B-71266EDF4D68}" type="presParOf" srcId="{E104BF1D-96A8-42CF-8C65-0B889FDE82E1}" destId="{34F89A0E-BBA7-4524-A648-13D8C5DFF4D8}" srcOrd="2" destOrd="0" presId="urn:microsoft.com/office/officeart/2005/8/layout/vList2"/>
    <dgm:cxn modelId="{DD10BD91-6683-4799-8AA5-60A781CE6306}" type="presParOf" srcId="{E104BF1D-96A8-42CF-8C65-0B889FDE82E1}" destId="{5EC19C45-BD0B-430F-B728-DA078DF5B636}" srcOrd="3" destOrd="0" presId="urn:microsoft.com/office/officeart/2005/8/layout/vList2"/>
    <dgm:cxn modelId="{C014F84B-599A-477F-83F8-D2A914688349}" type="presParOf" srcId="{E104BF1D-96A8-42CF-8C65-0B889FDE82E1}" destId="{B287A0E2-4AB1-4DFE-8776-86A916152191}" srcOrd="4" destOrd="0" presId="urn:microsoft.com/office/officeart/2005/8/layout/vList2"/>
  </dgm:cxnLst>
  <dgm:bg/>
  <dgm:whole/>
</dgm:dataModel>
</file>

<file path=ppt/diagrams/data35.xml><?xml version="1.0" encoding="utf-8"?>
<dgm:dataModel xmlns:dgm="http://schemas.openxmlformats.org/drawingml/2006/diagram" xmlns:a="http://schemas.openxmlformats.org/drawingml/2006/main">
  <dgm:ptLst>
    <dgm:pt modelId="{DD59BA6C-7D22-40F0-9A24-401DF6034BE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BD125D2-764D-47C1-B48B-C70B84CBD198}">
      <dgm:prSet/>
      <dgm:spPr/>
      <dgm:t>
        <a:bodyPr/>
        <a:lstStyle/>
        <a:p>
          <a:pPr rtl="0"/>
          <a:r>
            <a:rPr lang="en-US" dirty="0" smtClean="0"/>
            <a:t>Commission and brokerage not covered</a:t>
          </a:r>
          <a:endParaRPr lang="en-US" dirty="0"/>
        </a:p>
      </dgm:t>
    </dgm:pt>
    <dgm:pt modelId="{52CFC166-6EC1-4064-8F78-8F1F56170A4C}" type="parTrans" cxnId="{097CA5AE-F6A7-4685-B000-AD226AF28C4B}">
      <dgm:prSet/>
      <dgm:spPr/>
      <dgm:t>
        <a:bodyPr/>
        <a:lstStyle/>
        <a:p>
          <a:endParaRPr lang="en-US"/>
        </a:p>
      </dgm:t>
    </dgm:pt>
    <dgm:pt modelId="{AFEF71CA-3D7B-4BDB-91BA-7A7E8E53986A}" type="sibTrans" cxnId="{097CA5AE-F6A7-4685-B000-AD226AF28C4B}">
      <dgm:prSet/>
      <dgm:spPr/>
      <dgm:t>
        <a:bodyPr/>
        <a:lstStyle/>
        <a:p>
          <a:endParaRPr lang="en-US"/>
        </a:p>
      </dgm:t>
    </dgm:pt>
    <dgm:pt modelId="{8F540228-E99B-45DA-ABC2-99C33FEEE9D4}">
      <dgm:prSet/>
      <dgm:spPr/>
      <dgm:t>
        <a:bodyPr/>
        <a:lstStyle/>
        <a:p>
          <a:pPr rtl="0"/>
          <a:r>
            <a:rPr lang="en-US" dirty="0" smtClean="0"/>
            <a:t>If for any business tax audit is not done then disclose</a:t>
          </a:r>
          <a:endParaRPr lang="en-US" dirty="0"/>
        </a:p>
      </dgm:t>
    </dgm:pt>
    <dgm:pt modelId="{85A954C4-79F9-4B08-8A1F-580824DACC20}" type="parTrans" cxnId="{7B83FBE2-43B7-4C3A-B71D-E8C782C79977}">
      <dgm:prSet/>
      <dgm:spPr/>
      <dgm:t>
        <a:bodyPr/>
        <a:lstStyle/>
        <a:p>
          <a:endParaRPr lang="en-US"/>
        </a:p>
      </dgm:t>
    </dgm:pt>
    <dgm:pt modelId="{F859BD21-92C7-4848-947C-DAF69DC37E44}" type="sibTrans" cxnId="{7B83FBE2-43B7-4C3A-B71D-E8C782C79977}">
      <dgm:prSet/>
      <dgm:spPr/>
      <dgm:t>
        <a:bodyPr/>
        <a:lstStyle/>
        <a:p>
          <a:endParaRPr lang="en-US"/>
        </a:p>
      </dgm:t>
    </dgm:pt>
    <dgm:pt modelId="{4874259F-D663-488E-8DF8-026FFF2D5832}" type="pres">
      <dgm:prSet presAssocID="{DD59BA6C-7D22-40F0-9A24-401DF6034BED}" presName="linear" presStyleCnt="0">
        <dgm:presLayoutVars>
          <dgm:animLvl val="lvl"/>
          <dgm:resizeHandles val="exact"/>
        </dgm:presLayoutVars>
      </dgm:prSet>
      <dgm:spPr/>
      <dgm:t>
        <a:bodyPr/>
        <a:lstStyle/>
        <a:p>
          <a:endParaRPr lang="en-US"/>
        </a:p>
      </dgm:t>
    </dgm:pt>
    <dgm:pt modelId="{8153AE26-E042-4E19-B473-8C7C950027E6}" type="pres">
      <dgm:prSet presAssocID="{BBD125D2-764D-47C1-B48B-C70B84CBD198}" presName="parentText" presStyleLbl="node1" presStyleIdx="0" presStyleCnt="2">
        <dgm:presLayoutVars>
          <dgm:chMax val="0"/>
          <dgm:bulletEnabled val="1"/>
        </dgm:presLayoutVars>
      </dgm:prSet>
      <dgm:spPr/>
      <dgm:t>
        <a:bodyPr/>
        <a:lstStyle/>
        <a:p>
          <a:endParaRPr lang="en-US"/>
        </a:p>
      </dgm:t>
    </dgm:pt>
    <dgm:pt modelId="{E6A91A75-E66D-47D4-A0DA-DAC32F44836D}" type="pres">
      <dgm:prSet presAssocID="{AFEF71CA-3D7B-4BDB-91BA-7A7E8E53986A}" presName="spacer" presStyleCnt="0"/>
      <dgm:spPr/>
    </dgm:pt>
    <dgm:pt modelId="{6C2DD8FC-3EF4-41CE-A040-D3E8C20E728B}" type="pres">
      <dgm:prSet presAssocID="{8F540228-E99B-45DA-ABC2-99C33FEEE9D4}" presName="parentText" presStyleLbl="node1" presStyleIdx="1" presStyleCnt="2">
        <dgm:presLayoutVars>
          <dgm:chMax val="0"/>
          <dgm:bulletEnabled val="1"/>
        </dgm:presLayoutVars>
      </dgm:prSet>
      <dgm:spPr/>
      <dgm:t>
        <a:bodyPr/>
        <a:lstStyle/>
        <a:p>
          <a:endParaRPr lang="en-US"/>
        </a:p>
      </dgm:t>
    </dgm:pt>
  </dgm:ptLst>
  <dgm:cxnLst>
    <dgm:cxn modelId="{33EFF2F6-F8A4-4EC9-BD84-2ADB0DD5B588}" type="presOf" srcId="{BBD125D2-764D-47C1-B48B-C70B84CBD198}" destId="{8153AE26-E042-4E19-B473-8C7C950027E6}" srcOrd="0" destOrd="0" presId="urn:microsoft.com/office/officeart/2005/8/layout/vList2"/>
    <dgm:cxn modelId="{4961077D-6CE2-4DEF-BBCE-C5BA7F63FC76}" type="presOf" srcId="{8F540228-E99B-45DA-ABC2-99C33FEEE9D4}" destId="{6C2DD8FC-3EF4-41CE-A040-D3E8C20E728B}" srcOrd="0" destOrd="0" presId="urn:microsoft.com/office/officeart/2005/8/layout/vList2"/>
    <dgm:cxn modelId="{8F7C44DD-141E-4A01-BD21-B90E863B2263}" type="presOf" srcId="{DD59BA6C-7D22-40F0-9A24-401DF6034BED}" destId="{4874259F-D663-488E-8DF8-026FFF2D5832}" srcOrd="0" destOrd="0" presId="urn:microsoft.com/office/officeart/2005/8/layout/vList2"/>
    <dgm:cxn modelId="{7B83FBE2-43B7-4C3A-B71D-E8C782C79977}" srcId="{DD59BA6C-7D22-40F0-9A24-401DF6034BED}" destId="{8F540228-E99B-45DA-ABC2-99C33FEEE9D4}" srcOrd="1" destOrd="0" parTransId="{85A954C4-79F9-4B08-8A1F-580824DACC20}" sibTransId="{F859BD21-92C7-4848-947C-DAF69DC37E44}"/>
    <dgm:cxn modelId="{097CA5AE-F6A7-4685-B000-AD226AF28C4B}" srcId="{DD59BA6C-7D22-40F0-9A24-401DF6034BED}" destId="{BBD125D2-764D-47C1-B48B-C70B84CBD198}" srcOrd="0" destOrd="0" parTransId="{52CFC166-6EC1-4064-8F78-8F1F56170A4C}" sibTransId="{AFEF71CA-3D7B-4BDB-91BA-7A7E8E53986A}"/>
    <dgm:cxn modelId="{1FD96BB6-6A7D-4C41-8F81-EA9D52539DE1}" type="presParOf" srcId="{4874259F-D663-488E-8DF8-026FFF2D5832}" destId="{8153AE26-E042-4E19-B473-8C7C950027E6}" srcOrd="0" destOrd="0" presId="urn:microsoft.com/office/officeart/2005/8/layout/vList2"/>
    <dgm:cxn modelId="{58B82A0C-47D0-4BE8-9FB8-B944BCF6EF31}" type="presParOf" srcId="{4874259F-D663-488E-8DF8-026FFF2D5832}" destId="{E6A91A75-E66D-47D4-A0DA-DAC32F44836D}" srcOrd="1" destOrd="0" presId="urn:microsoft.com/office/officeart/2005/8/layout/vList2"/>
    <dgm:cxn modelId="{172F5EFA-FB16-437B-B93F-84E168AC30FE}" type="presParOf" srcId="{4874259F-D663-488E-8DF8-026FFF2D5832}" destId="{6C2DD8FC-3EF4-41CE-A040-D3E8C20E728B}" srcOrd="2" destOrd="0" presId="urn:microsoft.com/office/officeart/2005/8/layout/vList2"/>
  </dgm:cxnLst>
  <dgm:bg/>
  <dgm:whole/>
</dgm:dataModel>
</file>

<file path=ppt/diagrams/data36.xml><?xml version="1.0" encoding="utf-8"?>
<dgm:dataModel xmlns:dgm="http://schemas.openxmlformats.org/drawingml/2006/diagram" xmlns:a="http://schemas.openxmlformats.org/drawingml/2006/main">
  <dgm:ptLst>
    <dgm:pt modelId="{5CC9AE6B-91C9-43EF-9ECB-6DA00816FD8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4252DC5-9E86-4653-9FA9-9DF1738A95A7}">
      <dgm:prSet/>
      <dgm:spPr/>
      <dgm:t>
        <a:bodyPr/>
        <a:lstStyle/>
        <a:p>
          <a:pPr rtl="0"/>
          <a:r>
            <a:rPr lang="en-US" dirty="0" smtClean="0"/>
            <a:t>Cash or Mercantile - Sub clause (a) to (c)</a:t>
          </a:r>
          <a:endParaRPr lang="en-US" dirty="0"/>
        </a:p>
      </dgm:t>
    </dgm:pt>
    <dgm:pt modelId="{733B5DCD-78F9-4B51-AA22-45938A7518D1}" type="parTrans" cxnId="{0E31A8E4-8AA4-4A7B-B766-F0D4F0814D0F}">
      <dgm:prSet/>
      <dgm:spPr/>
      <dgm:t>
        <a:bodyPr/>
        <a:lstStyle/>
        <a:p>
          <a:endParaRPr lang="en-US"/>
        </a:p>
      </dgm:t>
    </dgm:pt>
    <dgm:pt modelId="{0D8CE390-335C-4357-80D8-7B12777DB8E3}" type="sibTrans" cxnId="{0E31A8E4-8AA4-4A7B-B766-F0D4F0814D0F}">
      <dgm:prSet/>
      <dgm:spPr/>
      <dgm:t>
        <a:bodyPr/>
        <a:lstStyle/>
        <a:p>
          <a:endParaRPr lang="en-US"/>
        </a:p>
      </dgm:t>
    </dgm:pt>
    <dgm:pt modelId="{C192C6A4-22EC-4DBB-968F-FA4B4618C2A3}">
      <dgm:prSet/>
      <dgm:spPr/>
      <dgm:t>
        <a:bodyPr/>
        <a:lstStyle/>
        <a:p>
          <a:pPr rtl="0"/>
          <a:r>
            <a:rPr lang="en-US" dirty="0" smtClean="0"/>
            <a:t>Verify Notes to Account for disclosure of significant accounting policies.</a:t>
          </a:r>
          <a:endParaRPr lang="en-US" dirty="0"/>
        </a:p>
      </dgm:t>
    </dgm:pt>
    <dgm:pt modelId="{A2FE1058-B358-4100-B351-362BF5B33608}" type="parTrans" cxnId="{B3AC5D4B-E6ED-4BD9-928B-0BC055F149E4}">
      <dgm:prSet/>
      <dgm:spPr/>
      <dgm:t>
        <a:bodyPr/>
        <a:lstStyle/>
        <a:p>
          <a:endParaRPr lang="en-US"/>
        </a:p>
      </dgm:t>
    </dgm:pt>
    <dgm:pt modelId="{5DDC1679-0EC1-43C5-AB1D-BABBF7BFEB73}" type="sibTrans" cxnId="{B3AC5D4B-E6ED-4BD9-928B-0BC055F149E4}">
      <dgm:prSet/>
      <dgm:spPr/>
      <dgm:t>
        <a:bodyPr/>
        <a:lstStyle/>
        <a:p>
          <a:endParaRPr lang="en-US"/>
        </a:p>
      </dgm:t>
    </dgm:pt>
    <dgm:pt modelId="{40E58F3E-F87F-4A10-A978-DBFD1AFCC12F}">
      <dgm:prSet/>
      <dgm:spPr/>
      <dgm:t>
        <a:bodyPr/>
        <a:lstStyle/>
        <a:p>
          <a:pPr rtl="0"/>
          <a:r>
            <a:rPr lang="en-US" dirty="0" smtClean="0"/>
            <a:t>Compare with previous year’s tax audit report for basis adopted.</a:t>
          </a:r>
          <a:endParaRPr lang="en-US" dirty="0"/>
        </a:p>
      </dgm:t>
    </dgm:pt>
    <dgm:pt modelId="{3B41214E-C083-42AB-B7DD-BCC6EE8ED638}" type="parTrans" cxnId="{5B7694CF-0309-468D-9D0D-8CAE5E7DD6EE}">
      <dgm:prSet/>
      <dgm:spPr/>
      <dgm:t>
        <a:bodyPr/>
        <a:lstStyle/>
        <a:p>
          <a:endParaRPr lang="en-US"/>
        </a:p>
      </dgm:t>
    </dgm:pt>
    <dgm:pt modelId="{65107DA4-E972-4632-A5A4-9CCCFEE0E5E2}" type="sibTrans" cxnId="{5B7694CF-0309-468D-9D0D-8CAE5E7DD6EE}">
      <dgm:prSet/>
      <dgm:spPr/>
      <dgm:t>
        <a:bodyPr/>
        <a:lstStyle/>
        <a:p>
          <a:endParaRPr lang="en-US"/>
        </a:p>
      </dgm:t>
    </dgm:pt>
    <dgm:pt modelId="{DF409A05-11F9-4C66-9E38-9623EBC4F186}">
      <dgm:prSet/>
      <dgm:spPr/>
      <dgm:t>
        <a:bodyPr/>
        <a:lstStyle/>
        <a:p>
          <a:pPr rtl="0"/>
          <a:r>
            <a:rPr lang="en-US" dirty="0" smtClean="0"/>
            <a:t>Scrutinize Notes to Accounts, Auditors’ report and CARO for change in method of accounting and the quantification thereof.</a:t>
          </a:r>
          <a:endParaRPr lang="en-US" dirty="0"/>
        </a:p>
      </dgm:t>
    </dgm:pt>
    <dgm:pt modelId="{6A568BF9-140A-4E7E-82D4-CDDF3C41E717}" type="parTrans" cxnId="{E0D86940-5745-443A-91F3-7DC4F156BC19}">
      <dgm:prSet/>
      <dgm:spPr/>
      <dgm:t>
        <a:bodyPr/>
        <a:lstStyle/>
        <a:p>
          <a:endParaRPr lang="en-US"/>
        </a:p>
      </dgm:t>
    </dgm:pt>
    <dgm:pt modelId="{5D4519CA-9593-4456-980B-887928D39C38}" type="sibTrans" cxnId="{E0D86940-5745-443A-91F3-7DC4F156BC19}">
      <dgm:prSet/>
      <dgm:spPr/>
      <dgm:t>
        <a:bodyPr/>
        <a:lstStyle/>
        <a:p>
          <a:endParaRPr lang="en-US"/>
        </a:p>
      </dgm:t>
    </dgm:pt>
    <dgm:pt modelId="{6F24C69D-B8C1-49E8-A412-60899EAE284A}">
      <dgm:prSet/>
      <dgm:spPr/>
      <dgm:t>
        <a:bodyPr/>
        <a:lstStyle/>
        <a:p>
          <a:pPr rtl="0"/>
          <a:r>
            <a:rPr lang="en-US" dirty="0" smtClean="0"/>
            <a:t>ICDS</a:t>
          </a:r>
          <a:endParaRPr lang="en-US" dirty="0"/>
        </a:p>
      </dgm:t>
    </dgm:pt>
    <dgm:pt modelId="{CB97246D-E674-4B4B-87C2-00C652160C2E}" type="parTrans" cxnId="{E5BD8511-DAD8-4DBE-8094-150C1999E3A3}">
      <dgm:prSet/>
      <dgm:spPr/>
      <dgm:t>
        <a:bodyPr/>
        <a:lstStyle/>
        <a:p>
          <a:endParaRPr lang="en-US"/>
        </a:p>
      </dgm:t>
    </dgm:pt>
    <dgm:pt modelId="{AA25EE87-E682-4DB9-8FE4-9ADEAA14B02F}" type="sibTrans" cxnId="{E5BD8511-DAD8-4DBE-8094-150C1999E3A3}">
      <dgm:prSet/>
      <dgm:spPr/>
      <dgm:t>
        <a:bodyPr/>
        <a:lstStyle/>
        <a:p>
          <a:endParaRPr lang="en-US"/>
        </a:p>
      </dgm:t>
    </dgm:pt>
    <dgm:pt modelId="{7CD719A3-612E-40E3-84C5-9DDC9CEA581E}" type="pres">
      <dgm:prSet presAssocID="{5CC9AE6B-91C9-43EF-9ECB-6DA00816FD82}" presName="linear" presStyleCnt="0">
        <dgm:presLayoutVars>
          <dgm:animLvl val="lvl"/>
          <dgm:resizeHandles val="exact"/>
        </dgm:presLayoutVars>
      </dgm:prSet>
      <dgm:spPr/>
      <dgm:t>
        <a:bodyPr/>
        <a:lstStyle/>
        <a:p>
          <a:endParaRPr lang="en-US"/>
        </a:p>
      </dgm:t>
    </dgm:pt>
    <dgm:pt modelId="{5182BAE8-196C-4CFD-B553-553FB38B64B3}" type="pres">
      <dgm:prSet presAssocID="{64252DC5-9E86-4653-9FA9-9DF1738A95A7}" presName="parentText" presStyleLbl="node1" presStyleIdx="0" presStyleCnt="5">
        <dgm:presLayoutVars>
          <dgm:chMax val="0"/>
          <dgm:bulletEnabled val="1"/>
        </dgm:presLayoutVars>
      </dgm:prSet>
      <dgm:spPr/>
      <dgm:t>
        <a:bodyPr/>
        <a:lstStyle/>
        <a:p>
          <a:endParaRPr lang="en-US"/>
        </a:p>
      </dgm:t>
    </dgm:pt>
    <dgm:pt modelId="{A2097BE3-51CC-4480-92CC-C875978F2E1A}" type="pres">
      <dgm:prSet presAssocID="{0D8CE390-335C-4357-80D8-7B12777DB8E3}" presName="spacer" presStyleCnt="0"/>
      <dgm:spPr/>
    </dgm:pt>
    <dgm:pt modelId="{C1767DCF-6E2C-46C9-88BA-70CE9E32848C}" type="pres">
      <dgm:prSet presAssocID="{C192C6A4-22EC-4DBB-968F-FA4B4618C2A3}" presName="parentText" presStyleLbl="node1" presStyleIdx="1" presStyleCnt="5">
        <dgm:presLayoutVars>
          <dgm:chMax val="0"/>
          <dgm:bulletEnabled val="1"/>
        </dgm:presLayoutVars>
      </dgm:prSet>
      <dgm:spPr/>
      <dgm:t>
        <a:bodyPr/>
        <a:lstStyle/>
        <a:p>
          <a:endParaRPr lang="en-US"/>
        </a:p>
      </dgm:t>
    </dgm:pt>
    <dgm:pt modelId="{305C4746-A6B0-4D6D-9A26-5F86348E929C}" type="pres">
      <dgm:prSet presAssocID="{5DDC1679-0EC1-43C5-AB1D-BABBF7BFEB73}" presName="spacer" presStyleCnt="0"/>
      <dgm:spPr/>
    </dgm:pt>
    <dgm:pt modelId="{ADF888E4-CE94-4DA1-8A49-BB2436F07E53}" type="pres">
      <dgm:prSet presAssocID="{40E58F3E-F87F-4A10-A978-DBFD1AFCC12F}" presName="parentText" presStyleLbl="node1" presStyleIdx="2" presStyleCnt="5">
        <dgm:presLayoutVars>
          <dgm:chMax val="0"/>
          <dgm:bulletEnabled val="1"/>
        </dgm:presLayoutVars>
      </dgm:prSet>
      <dgm:spPr/>
      <dgm:t>
        <a:bodyPr/>
        <a:lstStyle/>
        <a:p>
          <a:endParaRPr lang="en-US"/>
        </a:p>
      </dgm:t>
    </dgm:pt>
    <dgm:pt modelId="{2BFC65E1-2544-4552-B739-1242FB892A14}" type="pres">
      <dgm:prSet presAssocID="{65107DA4-E972-4632-A5A4-9CCCFEE0E5E2}" presName="spacer" presStyleCnt="0"/>
      <dgm:spPr/>
    </dgm:pt>
    <dgm:pt modelId="{EFC99003-95CF-4FAA-9189-34B34DBED3EE}" type="pres">
      <dgm:prSet presAssocID="{DF409A05-11F9-4C66-9E38-9623EBC4F186}" presName="parentText" presStyleLbl="node1" presStyleIdx="3" presStyleCnt="5">
        <dgm:presLayoutVars>
          <dgm:chMax val="0"/>
          <dgm:bulletEnabled val="1"/>
        </dgm:presLayoutVars>
      </dgm:prSet>
      <dgm:spPr/>
      <dgm:t>
        <a:bodyPr/>
        <a:lstStyle/>
        <a:p>
          <a:endParaRPr lang="en-US"/>
        </a:p>
      </dgm:t>
    </dgm:pt>
    <dgm:pt modelId="{AB6EB133-51C4-445F-B360-C918A82B3CB2}" type="pres">
      <dgm:prSet presAssocID="{5D4519CA-9593-4456-980B-887928D39C38}" presName="spacer" presStyleCnt="0"/>
      <dgm:spPr/>
    </dgm:pt>
    <dgm:pt modelId="{48E6923A-EBD7-4C2D-B4C5-E54232D5DF16}" type="pres">
      <dgm:prSet presAssocID="{6F24C69D-B8C1-49E8-A412-60899EAE284A}" presName="parentText" presStyleLbl="node1" presStyleIdx="4" presStyleCnt="5">
        <dgm:presLayoutVars>
          <dgm:chMax val="0"/>
          <dgm:bulletEnabled val="1"/>
        </dgm:presLayoutVars>
      </dgm:prSet>
      <dgm:spPr/>
      <dgm:t>
        <a:bodyPr/>
        <a:lstStyle/>
        <a:p>
          <a:endParaRPr lang="en-US"/>
        </a:p>
      </dgm:t>
    </dgm:pt>
  </dgm:ptLst>
  <dgm:cxnLst>
    <dgm:cxn modelId="{AED7B62B-26C8-4ABF-A636-0FBB32D53AD8}" type="presOf" srcId="{6F24C69D-B8C1-49E8-A412-60899EAE284A}" destId="{48E6923A-EBD7-4C2D-B4C5-E54232D5DF16}" srcOrd="0" destOrd="0" presId="urn:microsoft.com/office/officeart/2005/8/layout/vList2"/>
    <dgm:cxn modelId="{5B7694CF-0309-468D-9D0D-8CAE5E7DD6EE}" srcId="{5CC9AE6B-91C9-43EF-9ECB-6DA00816FD82}" destId="{40E58F3E-F87F-4A10-A978-DBFD1AFCC12F}" srcOrd="2" destOrd="0" parTransId="{3B41214E-C083-42AB-B7DD-BCC6EE8ED638}" sibTransId="{65107DA4-E972-4632-A5A4-9CCCFEE0E5E2}"/>
    <dgm:cxn modelId="{0E31A8E4-8AA4-4A7B-B766-F0D4F0814D0F}" srcId="{5CC9AE6B-91C9-43EF-9ECB-6DA00816FD82}" destId="{64252DC5-9E86-4653-9FA9-9DF1738A95A7}" srcOrd="0" destOrd="0" parTransId="{733B5DCD-78F9-4B51-AA22-45938A7518D1}" sibTransId="{0D8CE390-335C-4357-80D8-7B12777DB8E3}"/>
    <dgm:cxn modelId="{3AE4CACE-42E2-4471-8BEC-041D0FC33BAA}" type="presOf" srcId="{5CC9AE6B-91C9-43EF-9ECB-6DA00816FD82}" destId="{7CD719A3-612E-40E3-84C5-9DDC9CEA581E}" srcOrd="0" destOrd="0" presId="urn:microsoft.com/office/officeart/2005/8/layout/vList2"/>
    <dgm:cxn modelId="{7CB4EB17-A6CC-499F-B94D-66BD5E10BEFB}" type="presOf" srcId="{64252DC5-9E86-4653-9FA9-9DF1738A95A7}" destId="{5182BAE8-196C-4CFD-B553-553FB38B64B3}" srcOrd="0" destOrd="0" presId="urn:microsoft.com/office/officeart/2005/8/layout/vList2"/>
    <dgm:cxn modelId="{D388D68A-C85F-4F53-96F7-3F6CD9AAC538}" type="presOf" srcId="{C192C6A4-22EC-4DBB-968F-FA4B4618C2A3}" destId="{C1767DCF-6E2C-46C9-88BA-70CE9E32848C}" srcOrd="0" destOrd="0" presId="urn:microsoft.com/office/officeart/2005/8/layout/vList2"/>
    <dgm:cxn modelId="{B3AC5D4B-E6ED-4BD9-928B-0BC055F149E4}" srcId="{5CC9AE6B-91C9-43EF-9ECB-6DA00816FD82}" destId="{C192C6A4-22EC-4DBB-968F-FA4B4618C2A3}" srcOrd="1" destOrd="0" parTransId="{A2FE1058-B358-4100-B351-362BF5B33608}" sibTransId="{5DDC1679-0EC1-43C5-AB1D-BABBF7BFEB73}"/>
    <dgm:cxn modelId="{CCA18BBD-879E-4C41-A139-AB12A4F31B31}" type="presOf" srcId="{40E58F3E-F87F-4A10-A978-DBFD1AFCC12F}" destId="{ADF888E4-CE94-4DA1-8A49-BB2436F07E53}" srcOrd="0" destOrd="0" presId="urn:microsoft.com/office/officeart/2005/8/layout/vList2"/>
    <dgm:cxn modelId="{E5BD8511-DAD8-4DBE-8094-150C1999E3A3}" srcId="{5CC9AE6B-91C9-43EF-9ECB-6DA00816FD82}" destId="{6F24C69D-B8C1-49E8-A412-60899EAE284A}" srcOrd="4" destOrd="0" parTransId="{CB97246D-E674-4B4B-87C2-00C652160C2E}" sibTransId="{AA25EE87-E682-4DB9-8FE4-9ADEAA14B02F}"/>
    <dgm:cxn modelId="{E0D86940-5745-443A-91F3-7DC4F156BC19}" srcId="{5CC9AE6B-91C9-43EF-9ECB-6DA00816FD82}" destId="{DF409A05-11F9-4C66-9E38-9623EBC4F186}" srcOrd="3" destOrd="0" parTransId="{6A568BF9-140A-4E7E-82D4-CDDF3C41E717}" sibTransId="{5D4519CA-9593-4456-980B-887928D39C38}"/>
    <dgm:cxn modelId="{959BF732-4409-445B-8E0B-18FA4755294D}" type="presOf" srcId="{DF409A05-11F9-4C66-9E38-9623EBC4F186}" destId="{EFC99003-95CF-4FAA-9189-34B34DBED3EE}" srcOrd="0" destOrd="0" presId="urn:microsoft.com/office/officeart/2005/8/layout/vList2"/>
    <dgm:cxn modelId="{0C57911F-C480-4CB0-80A3-D7E38BE48B8A}" type="presParOf" srcId="{7CD719A3-612E-40E3-84C5-9DDC9CEA581E}" destId="{5182BAE8-196C-4CFD-B553-553FB38B64B3}" srcOrd="0" destOrd="0" presId="urn:microsoft.com/office/officeart/2005/8/layout/vList2"/>
    <dgm:cxn modelId="{1ECF0DF9-5E13-41FD-8E72-D2A28DBE2301}" type="presParOf" srcId="{7CD719A3-612E-40E3-84C5-9DDC9CEA581E}" destId="{A2097BE3-51CC-4480-92CC-C875978F2E1A}" srcOrd="1" destOrd="0" presId="urn:microsoft.com/office/officeart/2005/8/layout/vList2"/>
    <dgm:cxn modelId="{1C0C18ED-EC03-497F-9CE6-BA3908EEBE9B}" type="presParOf" srcId="{7CD719A3-612E-40E3-84C5-9DDC9CEA581E}" destId="{C1767DCF-6E2C-46C9-88BA-70CE9E32848C}" srcOrd="2" destOrd="0" presId="urn:microsoft.com/office/officeart/2005/8/layout/vList2"/>
    <dgm:cxn modelId="{581DD9A6-8C40-4063-93B5-53053C64DB8B}" type="presParOf" srcId="{7CD719A3-612E-40E3-84C5-9DDC9CEA581E}" destId="{305C4746-A6B0-4D6D-9A26-5F86348E929C}" srcOrd="3" destOrd="0" presId="urn:microsoft.com/office/officeart/2005/8/layout/vList2"/>
    <dgm:cxn modelId="{053A245F-B820-4084-BA47-58DEEE507A68}" type="presParOf" srcId="{7CD719A3-612E-40E3-84C5-9DDC9CEA581E}" destId="{ADF888E4-CE94-4DA1-8A49-BB2436F07E53}" srcOrd="4" destOrd="0" presId="urn:microsoft.com/office/officeart/2005/8/layout/vList2"/>
    <dgm:cxn modelId="{2AFE77FD-C30E-4816-9C13-30EFC407D858}" type="presParOf" srcId="{7CD719A3-612E-40E3-84C5-9DDC9CEA581E}" destId="{2BFC65E1-2544-4552-B739-1242FB892A14}" srcOrd="5" destOrd="0" presId="urn:microsoft.com/office/officeart/2005/8/layout/vList2"/>
    <dgm:cxn modelId="{17F8525E-0AF0-4953-B611-203B7B1C1D99}" type="presParOf" srcId="{7CD719A3-612E-40E3-84C5-9DDC9CEA581E}" destId="{EFC99003-95CF-4FAA-9189-34B34DBED3EE}" srcOrd="6" destOrd="0" presId="urn:microsoft.com/office/officeart/2005/8/layout/vList2"/>
    <dgm:cxn modelId="{56A5E1F6-8864-46A3-AC27-AEED112BCBED}" type="presParOf" srcId="{7CD719A3-612E-40E3-84C5-9DDC9CEA581E}" destId="{AB6EB133-51C4-445F-B360-C918A82B3CB2}" srcOrd="7" destOrd="0" presId="urn:microsoft.com/office/officeart/2005/8/layout/vList2"/>
    <dgm:cxn modelId="{20BD1469-A880-4937-BC3C-E34D391BEDD1}" type="presParOf" srcId="{7CD719A3-612E-40E3-84C5-9DDC9CEA581E}" destId="{48E6923A-EBD7-4C2D-B4C5-E54232D5DF16}" srcOrd="8" destOrd="0" presId="urn:microsoft.com/office/officeart/2005/8/layout/vList2"/>
  </dgm:cxnLst>
  <dgm:bg/>
  <dgm:whole/>
</dgm:dataModel>
</file>

<file path=ppt/diagrams/data37.xml><?xml version="1.0" encoding="utf-8"?>
<dgm:dataModel xmlns:dgm="http://schemas.openxmlformats.org/drawingml/2006/diagram" xmlns:a="http://schemas.openxmlformats.org/drawingml/2006/main">
  <dgm:ptLst>
    <dgm:pt modelId="{0BECD707-7767-438A-AC33-F894AF71CDF1}" type="doc">
      <dgm:prSet loTypeId="urn:microsoft.com/office/officeart/2005/8/layout/vList2" loCatId="list" qsTypeId="urn:microsoft.com/office/officeart/2005/8/quickstyle/simple1" qsCatId="simple" csTypeId="urn:microsoft.com/office/officeart/2005/8/colors/colorful1#19" csCatId="colorful" phldr="1"/>
      <dgm:spPr/>
      <dgm:t>
        <a:bodyPr/>
        <a:lstStyle/>
        <a:p>
          <a:endParaRPr lang="en-US"/>
        </a:p>
      </dgm:t>
    </dgm:pt>
    <dgm:pt modelId="{E4BF682C-4231-4F31-BE1A-165BC4CA8836}">
      <dgm:prSet/>
      <dgm:spPr/>
      <dgm:t>
        <a:bodyPr/>
        <a:lstStyle/>
        <a:p>
          <a:r>
            <a:rPr lang="en-US" dirty="0"/>
            <a:t>MTM/Expected losses will not be allowed</a:t>
          </a:r>
        </a:p>
      </dgm:t>
    </dgm:pt>
    <dgm:pt modelId="{B5A0977E-2D9A-4185-B7A1-A04445C08EAE}" type="parTrans" cxnId="{42741E43-46C0-4BFA-940C-CC7FF1CB6F52}">
      <dgm:prSet/>
      <dgm:spPr/>
      <dgm:t>
        <a:bodyPr/>
        <a:lstStyle/>
        <a:p>
          <a:endParaRPr lang="hi-IN"/>
        </a:p>
      </dgm:t>
    </dgm:pt>
    <dgm:pt modelId="{8011985A-17A2-4186-8FB2-C041C9072DF0}" type="sibTrans" cxnId="{42741E43-46C0-4BFA-940C-CC7FF1CB6F52}">
      <dgm:prSet/>
      <dgm:spPr/>
      <dgm:t>
        <a:bodyPr/>
        <a:lstStyle/>
        <a:p>
          <a:endParaRPr lang="hi-IN"/>
        </a:p>
      </dgm:t>
    </dgm:pt>
    <dgm:pt modelId="{D5B96E06-1633-448A-9EC8-8B6F22C68479}">
      <dgm:prSet/>
      <dgm:spPr/>
      <dgm:t>
        <a:bodyPr/>
        <a:lstStyle/>
        <a:p>
          <a:pPr rtl="0"/>
          <a:r>
            <a:rPr lang="en-US" dirty="0"/>
            <a:t>FAQ MTM profits also not to be taxed</a:t>
          </a:r>
        </a:p>
      </dgm:t>
    </dgm:pt>
    <dgm:pt modelId="{BD59004F-137C-42D4-86DE-132EC9289532}" type="sibTrans" cxnId="{6D7F301C-7D48-4C50-861C-7A153F4EE4F0}">
      <dgm:prSet/>
      <dgm:spPr/>
      <dgm:t>
        <a:bodyPr/>
        <a:lstStyle/>
        <a:p>
          <a:endParaRPr lang="hi-IN"/>
        </a:p>
      </dgm:t>
    </dgm:pt>
    <dgm:pt modelId="{98B96EF7-E5C4-45FA-B637-197B97A72B46}" type="parTrans" cxnId="{6D7F301C-7D48-4C50-861C-7A153F4EE4F0}">
      <dgm:prSet/>
      <dgm:spPr/>
      <dgm:t>
        <a:bodyPr/>
        <a:lstStyle/>
        <a:p>
          <a:endParaRPr lang="hi-IN"/>
        </a:p>
      </dgm:t>
    </dgm:pt>
    <dgm:pt modelId="{9235A781-2CAE-46B6-B25F-D7C7AC807C3D}" type="pres">
      <dgm:prSet presAssocID="{0BECD707-7767-438A-AC33-F894AF71CDF1}" presName="linear" presStyleCnt="0">
        <dgm:presLayoutVars>
          <dgm:animLvl val="lvl"/>
          <dgm:resizeHandles val="exact"/>
        </dgm:presLayoutVars>
      </dgm:prSet>
      <dgm:spPr/>
      <dgm:t>
        <a:bodyPr/>
        <a:lstStyle/>
        <a:p>
          <a:endParaRPr lang="en-US"/>
        </a:p>
      </dgm:t>
    </dgm:pt>
    <dgm:pt modelId="{3BA5458D-9DF6-4BE6-941F-D95E23292D9D}" type="pres">
      <dgm:prSet presAssocID="{E4BF682C-4231-4F31-BE1A-165BC4CA8836}" presName="parentText" presStyleLbl="node1" presStyleIdx="0" presStyleCnt="1">
        <dgm:presLayoutVars>
          <dgm:chMax val="0"/>
          <dgm:bulletEnabled val="1"/>
        </dgm:presLayoutVars>
      </dgm:prSet>
      <dgm:spPr/>
      <dgm:t>
        <a:bodyPr/>
        <a:lstStyle/>
        <a:p>
          <a:endParaRPr lang="en-US"/>
        </a:p>
      </dgm:t>
    </dgm:pt>
    <dgm:pt modelId="{6A4031F5-7096-44BD-BCCD-73CAD25CF9D2}" type="pres">
      <dgm:prSet presAssocID="{E4BF682C-4231-4F31-BE1A-165BC4CA8836}" presName="childText" presStyleLbl="revTx" presStyleIdx="0" presStyleCnt="1">
        <dgm:presLayoutVars>
          <dgm:bulletEnabled val="1"/>
        </dgm:presLayoutVars>
      </dgm:prSet>
      <dgm:spPr/>
      <dgm:t>
        <a:bodyPr/>
        <a:lstStyle/>
        <a:p>
          <a:endParaRPr lang="en-US"/>
        </a:p>
      </dgm:t>
    </dgm:pt>
  </dgm:ptLst>
  <dgm:cxnLst>
    <dgm:cxn modelId="{69322C58-3855-4F66-9412-EE1DC27C76F6}" type="presOf" srcId="{0BECD707-7767-438A-AC33-F894AF71CDF1}" destId="{9235A781-2CAE-46B6-B25F-D7C7AC807C3D}" srcOrd="0" destOrd="0" presId="urn:microsoft.com/office/officeart/2005/8/layout/vList2"/>
    <dgm:cxn modelId="{6D7F301C-7D48-4C50-861C-7A153F4EE4F0}" srcId="{E4BF682C-4231-4F31-BE1A-165BC4CA8836}" destId="{D5B96E06-1633-448A-9EC8-8B6F22C68479}" srcOrd="0" destOrd="0" parTransId="{98B96EF7-E5C4-45FA-B637-197B97A72B46}" sibTransId="{BD59004F-137C-42D4-86DE-132EC9289532}"/>
    <dgm:cxn modelId="{42741E43-46C0-4BFA-940C-CC7FF1CB6F52}" srcId="{0BECD707-7767-438A-AC33-F894AF71CDF1}" destId="{E4BF682C-4231-4F31-BE1A-165BC4CA8836}" srcOrd="0" destOrd="0" parTransId="{B5A0977E-2D9A-4185-B7A1-A04445C08EAE}" sibTransId="{8011985A-17A2-4186-8FB2-C041C9072DF0}"/>
    <dgm:cxn modelId="{614671BD-8682-42F4-B0CF-229620A25C53}" type="presOf" srcId="{D5B96E06-1633-448A-9EC8-8B6F22C68479}" destId="{6A4031F5-7096-44BD-BCCD-73CAD25CF9D2}" srcOrd="0" destOrd="0" presId="urn:microsoft.com/office/officeart/2005/8/layout/vList2"/>
    <dgm:cxn modelId="{E9679678-766B-4BF8-BE3A-BB0F31F8A4BA}" type="presOf" srcId="{E4BF682C-4231-4F31-BE1A-165BC4CA8836}" destId="{3BA5458D-9DF6-4BE6-941F-D95E23292D9D}" srcOrd="0" destOrd="0" presId="urn:microsoft.com/office/officeart/2005/8/layout/vList2"/>
    <dgm:cxn modelId="{D09D6166-BFFA-453E-89CB-45FD969EFC7E}" type="presParOf" srcId="{9235A781-2CAE-46B6-B25F-D7C7AC807C3D}" destId="{3BA5458D-9DF6-4BE6-941F-D95E23292D9D}" srcOrd="0" destOrd="0" presId="urn:microsoft.com/office/officeart/2005/8/layout/vList2"/>
    <dgm:cxn modelId="{5046A344-D83B-40D3-A6A5-0CE7A06B80A8}" type="presParOf" srcId="{9235A781-2CAE-46B6-B25F-D7C7AC807C3D}" destId="{6A4031F5-7096-44BD-BCCD-73CAD25CF9D2}" srcOrd="1" destOrd="0" presId="urn:microsoft.com/office/officeart/2005/8/layout/vList2"/>
  </dgm:cxnLst>
  <dgm:bg/>
  <dgm:whole/>
</dgm:dataModel>
</file>

<file path=ppt/diagrams/data38.xml><?xml version="1.0" encoding="utf-8"?>
<dgm:dataModel xmlns:dgm="http://schemas.openxmlformats.org/drawingml/2006/diagram" xmlns:a="http://schemas.openxmlformats.org/drawingml/2006/main">
  <dgm:ptLst>
    <dgm:pt modelId="{81D51CD4-4D64-49E0-A73D-453A12C21FBC}" type="doc">
      <dgm:prSet loTypeId="urn:microsoft.com/office/officeart/2009/3/layout/HorizontalOrganizationChart" loCatId="hierarchy" qsTypeId="urn:microsoft.com/office/officeart/2005/8/quickstyle/simple1" qsCatId="simple" csTypeId="urn:microsoft.com/office/officeart/2005/8/colors/colorful1#24" csCatId="colorful" phldr="1"/>
      <dgm:spPr/>
      <dgm:t>
        <a:bodyPr/>
        <a:lstStyle/>
        <a:p>
          <a:endParaRPr lang="hi-IN"/>
        </a:p>
      </dgm:t>
    </dgm:pt>
    <dgm:pt modelId="{32014A21-05B6-4823-B955-B510D5801F9D}">
      <dgm:prSet custT="1"/>
      <dgm:spPr/>
      <dgm:t>
        <a:bodyPr/>
        <a:lstStyle/>
        <a:p>
          <a:r>
            <a:rPr lang="en-US" sz="1400" dirty="0"/>
            <a:t>TREATMENT </a:t>
          </a:r>
        </a:p>
        <a:p>
          <a:r>
            <a:rPr lang="en-US" sz="1400" dirty="0"/>
            <a:t>OF MTM</a:t>
          </a:r>
          <a:endParaRPr lang="hi-IN" sz="1400" dirty="0"/>
        </a:p>
      </dgm:t>
    </dgm:pt>
    <dgm:pt modelId="{389D82AC-CFFC-4DFC-976B-B80AC4494BE4}" type="parTrans" cxnId="{A9E077B9-DEC6-48C5-8F82-EF84FF05BEB2}">
      <dgm:prSet/>
      <dgm:spPr/>
      <dgm:t>
        <a:bodyPr/>
        <a:lstStyle/>
        <a:p>
          <a:endParaRPr lang="hi-IN"/>
        </a:p>
      </dgm:t>
    </dgm:pt>
    <dgm:pt modelId="{3ED61307-7654-4BB7-8A97-A51A3C4C9FE7}" type="sibTrans" cxnId="{A9E077B9-DEC6-48C5-8F82-EF84FF05BEB2}">
      <dgm:prSet/>
      <dgm:spPr/>
      <dgm:t>
        <a:bodyPr/>
        <a:lstStyle/>
        <a:p>
          <a:endParaRPr lang="hi-IN"/>
        </a:p>
      </dgm:t>
    </dgm:pt>
    <dgm:pt modelId="{D7B47AD7-7D1A-4DDF-8BC8-D461372A38B6}">
      <dgm:prSet/>
      <dgm:spPr/>
      <dgm:t>
        <a:bodyPr/>
        <a:lstStyle/>
        <a:p>
          <a:r>
            <a:rPr lang="en-US" dirty="0"/>
            <a:t>Allowable/Taxable</a:t>
          </a:r>
          <a:endParaRPr lang="hi-IN" dirty="0"/>
        </a:p>
      </dgm:t>
    </dgm:pt>
    <dgm:pt modelId="{3BFCC70A-58AA-4B3A-8A86-95940857A9D7}" type="parTrans" cxnId="{5AF48155-A15C-478D-BD53-942146F9AEC7}">
      <dgm:prSet/>
      <dgm:spPr/>
      <dgm:t>
        <a:bodyPr/>
        <a:lstStyle/>
        <a:p>
          <a:endParaRPr lang="hi-IN"/>
        </a:p>
      </dgm:t>
    </dgm:pt>
    <dgm:pt modelId="{1C69A9AD-FD23-4D08-8B27-2DC331AE3DDF}" type="sibTrans" cxnId="{5AF48155-A15C-478D-BD53-942146F9AEC7}">
      <dgm:prSet/>
      <dgm:spPr/>
      <dgm:t>
        <a:bodyPr/>
        <a:lstStyle/>
        <a:p>
          <a:endParaRPr lang="hi-IN"/>
        </a:p>
      </dgm:t>
    </dgm:pt>
    <dgm:pt modelId="{13DDB0F5-F8F8-4034-B6E1-43D4341C3CCF}">
      <dgm:prSet/>
      <dgm:spPr/>
      <dgm:t>
        <a:bodyPr/>
        <a:lstStyle/>
        <a:p>
          <a:r>
            <a:rPr lang="en-US" dirty="0"/>
            <a:t>Monetary Items</a:t>
          </a:r>
          <a:endParaRPr lang="hi-IN" dirty="0"/>
        </a:p>
      </dgm:t>
    </dgm:pt>
    <dgm:pt modelId="{6E8B039C-C263-4622-8F5D-C7FBA7CD155A}" type="parTrans" cxnId="{370C3BFA-DA25-4451-B6C8-9C90EACC9D6B}">
      <dgm:prSet/>
      <dgm:spPr/>
      <dgm:t>
        <a:bodyPr/>
        <a:lstStyle/>
        <a:p>
          <a:endParaRPr lang="hi-IN"/>
        </a:p>
      </dgm:t>
    </dgm:pt>
    <dgm:pt modelId="{8D038A7E-5DE9-4CD4-904F-C530A2519271}" type="sibTrans" cxnId="{370C3BFA-DA25-4451-B6C8-9C90EACC9D6B}">
      <dgm:prSet/>
      <dgm:spPr/>
      <dgm:t>
        <a:bodyPr/>
        <a:lstStyle/>
        <a:p>
          <a:endParaRPr lang="hi-IN"/>
        </a:p>
      </dgm:t>
    </dgm:pt>
    <dgm:pt modelId="{5B0C7CEC-AA81-478C-A88B-7D66056F65F9}">
      <dgm:prSet/>
      <dgm:spPr/>
      <dgm:t>
        <a:bodyPr/>
        <a:lstStyle/>
        <a:p>
          <a:r>
            <a:rPr lang="en-US" dirty="0"/>
            <a:t>Cash </a:t>
          </a:r>
          <a:endParaRPr lang="hi-IN" dirty="0"/>
        </a:p>
      </dgm:t>
    </dgm:pt>
    <dgm:pt modelId="{5C3D522B-68C6-4898-88B5-6D153815C6AC}" type="parTrans" cxnId="{BBB2C301-21EE-4D8F-85D5-E88DB58574A5}">
      <dgm:prSet/>
      <dgm:spPr/>
      <dgm:t>
        <a:bodyPr/>
        <a:lstStyle/>
        <a:p>
          <a:endParaRPr lang="hi-IN"/>
        </a:p>
      </dgm:t>
    </dgm:pt>
    <dgm:pt modelId="{D92940A0-6943-455E-9170-A20756C5C793}" type="sibTrans" cxnId="{BBB2C301-21EE-4D8F-85D5-E88DB58574A5}">
      <dgm:prSet/>
      <dgm:spPr/>
      <dgm:t>
        <a:bodyPr/>
        <a:lstStyle/>
        <a:p>
          <a:endParaRPr lang="hi-IN"/>
        </a:p>
      </dgm:t>
    </dgm:pt>
    <dgm:pt modelId="{AFE8AAE5-95AE-41EF-AB1C-43B46867E3AE}">
      <dgm:prSet/>
      <dgm:spPr/>
      <dgm:t>
        <a:bodyPr/>
        <a:lstStyle/>
        <a:p>
          <a:r>
            <a:rPr lang="en-US" dirty="0"/>
            <a:t>Receivables</a:t>
          </a:r>
          <a:endParaRPr lang="hi-IN" dirty="0"/>
        </a:p>
      </dgm:t>
    </dgm:pt>
    <dgm:pt modelId="{09B96CBF-6C9B-4529-AF52-853EB278A66F}" type="parTrans" cxnId="{2F8D4E86-C607-4EAA-BE6B-D15FA5765262}">
      <dgm:prSet/>
      <dgm:spPr/>
      <dgm:t>
        <a:bodyPr/>
        <a:lstStyle/>
        <a:p>
          <a:endParaRPr lang="hi-IN"/>
        </a:p>
      </dgm:t>
    </dgm:pt>
    <dgm:pt modelId="{985A493A-E541-4DB5-A9FE-C814EDBB7F2F}" type="sibTrans" cxnId="{2F8D4E86-C607-4EAA-BE6B-D15FA5765262}">
      <dgm:prSet/>
      <dgm:spPr/>
      <dgm:t>
        <a:bodyPr/>
        <a:lstStyle/>
        <a:p>
          <a:endParaRPr lang="hi-IN"/>
        </a:p>
      </dgm:t>
    </dgm:pt>
    <dgm:pt modelId="{A3677E95-778C-4B44-B11F-909DF48F6B6B}">
      <dgm:prSet/>
      <dgm:spPr/>
      <dgm:t>
        <a:bodyPr/>
        <a:lstStyle/>
        <a:p>
          <a:r>
            <a:rPr lang="en-US" dirty="0"/>
            <a:t>Payables</a:t>
          </a:r>
          <a:endParaRPr lang="hi-IN" dirty="0"/>
        </a:p>
      </dgm:t>
    </dgm:pt>
    <dgm:pt modelId="{FCB9C951-6C89-4ED7-B9D3-9089379F972E}" type="parTrans" cxnId="{56907F48-3015-4F2C-A77B-41392E7792F4}">
      <dgm:prSet/>
      <dgm:spPr/>
      <dgm:t>
        <a:bodyPr/>
        <a:lstStyle/>
        <a:p>
          <a:endParaRPr lang="hi-IN"/>
        </a:p>
      </dgm:t>
    </dgm:pt>
    <dgm:pt modelId="{1CCF2392-0400-485A-8D4F-55130FD0D425}" type="sibTrans" cxnId="{56907F48-3015-4F2C-A77B-41392E7792F4}">
      <dgm:prSet/>
      <dgm:spPr/>
      <dgm:t>
        <a:bodyPr/>
        <a:lstStyle/>
        <a:p>
          <a:endParaRPr lang="hi-IN"/>
        </a:p>
      </dgm:t>
    </dgm:pt>
    <dgm:pt modelId="{295D16CC-892B-419E-BCC4-7CE554555382}">
      <dgm:prSet/>
      <dgm:spPr/>
      <dgm:t>
        <a:bodyPr/>
        <a:lstStyle/>
        <a:p>
          <a:r>
            <a:rPr lang="en-US" dirty="0"/>
            <a:t>Not Allowable/Taxable</a:t>
          </a:r>
          <a:endParaRPr lang="hi-IN" dirty="0"/>
        </a:p>
      </dgm:t>
    </dgm:pt>
    <dgm:pt modelId="{CCEE57C5-DCFF-4DD3-BBC8-646B26746360}" type="parTrans" cxnId="{751FFE66-0043-4A92-A76F-EE75EE0A50A5}">
      <dgm:prSet/>
      <dgm:spPr/>
      <dgm:t>
        <a:bodyPr/>
        <a:lstStyle/>
        <a:p>
          <a:endParaRPr lang="hi-IN"/>
        </a:p>
      </dgm:t>
    </dgm:pt>
    <dgm:pt modelId="{2055EDFD-C16B-4FD7-B23A-376E9CBA9D5C}" type="sibTrans" cxnId="{751FFE66-0043-4A92-A76F-EE75EE0A50A5}">
      <dgm:prSet/>
      <dgm:spPr/>
      <dgm:t>
        <a:bodyPr/>
        <a:lstStyle/>
        <a:p>
          <a:endParaRPr lang="hi-IN"/>
        </a:p>
      </dgm:t>
    </dgm:pt>
    <dgm:pt modelId="{F79F8322-6864-40E6-9A9E-BC4E84E9F63E}">
      <dgm:prSet/>
      <dgm:spPr/>
      <dgm:t>
        <a:bodyPr/>
        <a:lstStyle/>
        <a:p>
          <a:r>
            <a:rPr lang="en-US" dirty="0"/>
            <a:t>Non monetary items</a:t>
          </a:r>
          <a:endParaRPr lang="hi-IN" dirty="0"/>
        </a:p>
      </dgm:t>
    </dgm:pt>
    <dgm:pt modelId="{B3D58DD2-6559-4D6E-9888-23B5A378DB7D}" type="parTrans" cxnId="{85DF73F8-78D8-4B64-B2F6-2FB9B605E905}">
      <dgm:prSet/>
      <dgm:spPr/>
      <dgm:t>
        <a:bodyPr/>
        <a:lstStyle/>
        <a:p>
          <a:endParaRPr lang="hi-IN"/>
        </a:p>
      </dgm:t>
    </dgm:pt>
    <dgm:pt modelId="{B8577891-D87F-4007-8E6F-0AF2813475B9}" type="sibTrans" cxnId="{85DF73F8-78D8-4B64-B2F6-2FB9B605E905}">
      <dgm:prSet/>
      <dgm:spPr/>
      <dgm:t>
        <a:bodyPr/>
        <a:lstStyle/>
        <a:p>
          <a:endParaRPr lang="hi-IN"/>
        </a:p>
      </dgm:t>
    </dgm:pt>
    <dgm:pt modelId="{DECED370-92C1-4533-A73B-D47BA6EA465A}">
      <dgm:prSet/>
      <dgm:spPr/>
      <dgm:t>
        <a:bodyPr/>
        <a:lstStyle/>
        <a:p>
          <a:r>
            <a:rPr lang="en-US" dirty="0"/>
            <a:t>Fixed Assets</a:t>
          </a:r>
          <a:endParaRPr lang="hi-IN" dirty="0"/>
        </a:p>
      </dgm:t>
    </dgm:pt>
    <dgm:pt modelId="{A4EF9433-F6DC-4F5C-9F40-8A2DF9889F3A}" type="parTrans" cxnId="{7B6C9083-FFEE-4517-9F6C-F924DC6DC0D8}">
      <dgm:prSet/>
      <dgm:spPr/>
      <dgm:t>
        <a:bodyPr/>
        <a:lstStyle/>
        <a:p>
          <a:endParaRPr lang="hi-IN"/>
        </a:p>
      </dgm:t>
    </dgm:pt>
    <dgm:pt modelId="{BECF7451-FC1D-4E5D-B5AF-AFE55A4D9757}" type="sibTrans" cxnId="{7B6C9083-FFEE-4517-9F6C-F924DC6DC0D8}">
      <dgm:prSet/>
      <dgm:spPr/>
      <dgm:t>
        <a:bodyPr/>
        <a:lstStyle/>
        <a:p>
          <a:endParaRPr lang="hi-IN"/>
        </a:p>
      </dgm:t>
    </dgm:pt>
    <dgm:pt modelId="{EAE3588C-7A31-4C32-96EB-41ACF1FDA89B}">
      <dgm:prSet/>
      <dgm:spPr/>
      <dgm:t>
        <a:bodyPr/>
        <a:lstStyle/>
        <a:p>
          <a:r>
            <a:rPr lang="en-US" dirty="0"/>
            <a:t>Forex derivatives</a:t>
          </a:r>
          <a:endParaRPr lang="hi-IN" dirty="0"/>
        </a:p>
      </dgm:t>
    </dgm:pt>
    <dgm:pt modelId="{D591976A-DF0B-4F26-9685-6F510865C8C3}" type="parTrans" cxnId="{2DC3D725-B2CE-47F4-BE4A-220906617026}">
      <dgm:prSet/>
      <dgm:spPr/>
      <dgm:t>
        <a:bodyPr/>
        <a:lstStyle/>
        <a:p>
          <a:endParaRPr lang="hi-IN"/>
        </a:p>
      </dgm:t>
    </dgm:pt>
    <dgm:pt modelId="{B47C993E-6AE5-40AC-AC39-B14A1DA1D92B}" type="sibTrans" cxnId="{2DC3D725-B2CE-47F4-BE4A-220906617026}">
      <dgm:prSet/>
      <dgm:spPr/>
      <dgm:t>
        <a:bodyPr/>
        <a:lstStyle/>
        <a:p>
          <a:endParaRPr lang="hi-IN"/>
        </a:p>
      </dgm:t>
    </dgm:pt>
    <dgm:pt modelId="{9B3C8671-328D-49A5-A58E-9D14BC6B81A3}">
      <dgm:prSet/>
      <dgm:spPr/>
      <dgm:t>
        <a:bodyPr/>
        <a:lstStyle/>
        <a:p>
          <a:r>
            <a:rPr lang="en-US" dirty="0"/>
            <a:t>Currency Futures</a:t>
          </a:r>
          <a:endParaRPr lang="hi-IN" dirty="0"/>
        </a:p>
      </dgm:t>
    </dgm:pt>
    <dgm:pt modelId="{DB2451D3-F30D-4D2E-ADBC-EA5CCEE1D915}" type="parTrans" cxnId="{0D81397E-D5F0-423E-B81E-BBF8B7C2CB1D}">
      <dgm:prSet/>
      <dgm:spPr/>
      <dgm:t>
        <a:bodyPr/>
        <a:lstStyle/>
        <a:p>
          <a:endParaRPr lang="hi-IN"/>
        </a:p>
      </dgm:t>
    </dgm:pt>
    <dgm:pt modelId="{5FE6A761-66DA-4A0B-BD8C-77B17EF46A24}" type="sibTrans" cxnId="{0D81397E-D5F0-423E-B81E-BBF8B7C2CB1D}">
      <dgm:prSet/>
      <dgm:spPr/>
      <dgm:t>
        <a:bodyPr/>
        <a:lstStyle/>
        <a:p>
          <a:endParaRPr lang="hi-IN"/>
        </a:p>
      </dgm:t>
    </dgm:pt>
    <dgm:pt modelId="{E65186B7-9261-47E6-B5DE-A69C3675AD43}" type="pres">
      <dgm:prSet presAssocID="{81D51CD4-4D64-49E0-A73D-453A12C21FBC}" presName="hierChild1" presStyleCnt="0">
        <dgm:presLayoutVars>
          <dgm:orgChart val="1"/>
          <dgm:chPref val="1"/>
          <dgm:dir/>
          <dgm:animOne val="branch"/>
          <dgm:animLvl val="lvl"/>
          <dgm:resizeHandles/>
        </dgm:presLayoutVars>
      </dgm:prSet>
      <dgm:spPr/>
      <dgm:t>
        <a:bodyPr/>
        <a:lstStyle/>
        <a:p>
          <a:endParaRPr lang="en-US"/>
        </a:p>
      </dgm:t>
    </dgm:pt>
    <dgm:pt modelId="{78ECC8C3-12B4-401A-B677-05B444792024}" type="pres">
      <dgm:prSet presAssocID="{32014A21-05B6-4823-B955-B510D5801F9D}" presName="hierRoot1" presStyleCnt="0">
        <dgm:presLayoutVars>
          <dgm:hierBranch val="init"/>
        </dgm:presLayoutVars>
      </dgm:prSet>
      <dgm:spPr/>
    </dgm:pt>
    <dgm:pt modelId="{8C770094-E529-4254-97AD-5AD91D5B6766}" type="pres">
      <dgm:prSet presAssocID="{32014A21-05B6-4823-B955-B510D5801F9D}" presName="rootComposite1" presStyleCnt="0"/>
      <dgm:spPr/>
    </dgm:pt>
    <dgm:pt modelId="{E80B5F8F-533C-47A8-B748-08B3AD0C6A88}" type="pres">
      <dgm:prSet presAssocID="{32014A21-05B6-4823-B955-B510D5801F9D}" presName="rootText1" presStyleLbl="node0" presStyleIdx="0" presStyleCnt="1" custScaleX="104544" custScaleY="155215" custLinFactNeighborX="-125" custLinFactNeighborY="-36156">
        <dgm:presLayoutVars>
          <dgm:chPref val="3"/>
        </dgm:presLayoutVars>
      </dgm:prSet>
      <dgm:spPr/>
      <dgm:t>
        <a:bodyPr/>
        <a:lstStyle/>
        <a:p>
          <a:endParaRPr lang="en-US"/>
        </a:p>
      </dgm:t>
    </dgm:pt>
    <dgm:pt modelId="{C7FC872A-3876-4E7F-9601-B3935D3B8908}" type="pres">
      <dgm:prSet presAssocID="{32014A21-05B6-4823-B955-B510D5801F9D}" presName="rootConnector1" presStyleLbl="node1" presStyleIdx="0" presStyleCnt="0"/>
      <dgm:spPr/>
      <dgm:t>
        <a:bodyPr/>
        <a:lstStyle/>
        <a:p>
          <a:endParaRPr lang="en-US"/>
        </a:p>
      </dgm:t>
    </dgm:pt>
    <dgm:pt modelId="{16336707-3BE4-480C-BAAC-80B2218C459C}" type="pres">
      <dgm:prSet presAssocID="{32014A21-05B6-4823-B955-B510D5801F9D}" presName="hierChild2" presStyleCnt="0"/>
      <dgm:spPr/>
    </dgm:pt>
    <dgm:pt modelId="{A74EB5CB-E61F-45DC-9F9C-24003F49DA17}" type="pres">
      <dgm:prSet presAssocID="{3BFCC70A-58AA-4B3A-8A86-95940857A9D7}" presName="Name64" presStyleLbl="parChTrans1D2" presStyleIdx="0" presStyleCnt="2"/>
      <dgm:spPr/>
      <dgm:t>
        <a:bodyPr/>
        <a:lstStyle/>
        <a:p>
          <a:endParaRPr lang="en-US"/>
        </a:p>
      </dgm:t>
    </dgm:pt>
    <dgm:pt modelId="{1D9BF304-755B-45DA-9BD1-D7E752814E1B}" type="pres">
      <dgm:prSet presAssocID="{D7B47AD7-7D1A-4DDF-8BC8-D461372A38B6}" presName="hierRoot2" presStyleCnt="0">
        <dgm:presLayoutVars>
          <dgm:hierBranch val="init"/>
        </dgm:presLayoutVars>
      </dgm:prSet>
      <dgm:spPr/>
    </dgm:pt>
    <dgm:pt modelId="{75D26616-5F93-48B7-BA45-01D0D9B2DE2D}" type="pres">
      <dgm:prSet presAssocID="{D7B47AD7-7D1A-4DDF-8BC8-D461372A38B6}" presName="rootComposite" presStyleCnt="0"/>
      <dgm:spPr/>
    </dgm:pt>
    <dgm:pt modelId="{93D1360F-B38B-4C4A-B048-A3B7388D8DFD}" type="pres">
      <dgm:prSet presAssocID="{D7B47AD7-7D1A-4DDF-8BC8-D461372A38B6}" presName="rootText" presStyleLbl="node2" presStyleIdx="0" presStyleCnt="2">
        <dgm:presLayoutVars>
          <dgm:chPref val="3"/>
        </dgm:presLayoutVars>
      </dgm:prSet>
      <dgm:spPr/>
      <dgm:t>
        <a:bodyPr/>
        <a:lstStyle/>
        <a:p>
          <a:endParaRPr lang="en-US"/>
        </a:p>
      </dgm:t>
    </dgm:pt>
    <dgm:pt modelId="{0513EC30-4F34-40E3-8FDE-1EE35020B960}" type="pres">
      <dgm:prSet presAssocID="{D7B47AD7-7D1A-4DDF-8BC8-D461372A38B6}" presName="rootConnector" presStyleLbl="node2" presStyleIdx="0" presStyleCnt="2"/>
      <dgm:spPr/>
      <dgm:t>
        <a:bodyPr/>
        <a:lstStyle/>
        <a:p>
          <a:endParaRPr lang="en-US"/>
        </a:p>
      </dgm:t>
    </dgm:pt>
    <dgm:pt modelId="{B5AA19B9-E8F9-489C-A124-B7F64AAFF414}" type="pres">
      <dgm:prSet presAssocID="{D7B47AD7-7D1A-4DDF-8BC8-D461372A38B6}" presName="hierChild4" presStyleCnt="0"/>
      <dgm:spPr/>
    </dgm:pt>
    <dgm:pt modelId="{500E7ECF-F571-4C79-963C-067494BD58B5}" type="pres">
      <dgm:prSet presAssocID="{6E8B039C-C263-4622-8F5D-C7FBA7CD155A}" presName="Name64" presStyleLbl="parChTrans1D3" presStyleIdx="0" presStyleCnt="3"/>
      <dgm:spPr/>
      <dgm:t>
        <a:bodyPr/>
        <a:lstStyle/>
        <a:p>
          <a:endParaRPr lang="en-US"/>
        </a:p>
      </dgm:t>
    </dgm:pt>
    <dgm:pt modelId="{DDD90205-E0E1-4A1C-8E08-DB849A2B06A4}" type="pres">
      <dgm:prSet presAssocID="{13DDB0F5-F8F8-4034-B6E1-43D4341C3CCF}" presName="hierRoot2" presStyleCnt="0">
        <dgm:presLayoutVars>
          <dgm:hierBranch val="init"/>
        </dgm:presLayoutVars>
      </dgm:prSet>
      <dgm:spPr/>
    </dgm:pt>
    <dgm:pt modelId="{4145F4B6-A02B-4A49-9FE0-888E62FAC146}" type="pres">
      <dgm:prSet presAssocID="{13DDB0F5-F8F8-4034-B6E1-43D4341C3CCF}" presName="rootComposite" presStyleCnt="0"/>
      <dgm:spPr/>
    </dgm:pt>
    <dgm:pt modelId="{350B9410-4027-4DC1-88DF-9DA767ED10C7}" type="pres">
      <dgm:prSet presAssocID="{13DDB0F5-F8F8-4034-B6E1-43D4341C3CCF}" presName="rootText" presStyleLbl="node3" presStyleIdx="0" presStyleCnt="3">
        <dgm:presLayoutVars>
          <dgm:chPref val="3"/>
        </dgm:presLayoutVars>
      </dgm:prSet>
      <dgm:spPr/>
      <dgm:t>
        <a:bodyPr/>
        <a:lstStyle/>
        <a:p>
          <a:endParaRPr lang="en-US"/>
        </a:p>
      </dgm:t>
    </dgm:pt>
    <dgm:pt modelId="{EC4BF648-ABCA-4EE9-9D07-E0E68CBCEDB0}" type="pres">
      <dgm:prSet presAssocID="{13DDB0F5-F8F8-4034-B6E1-43D4341C3CCF}" presName="rootConnector" presStyleLbl="node3" presStyleIdx="0" presStyleCnt="3"/>
      <dgm:spPr/>
      <dgm:t>
        <a:bodyPr/>
        <a:lstStyle/>
        <a:p>
          <a:endParaRPr lang="en-US"/>
        </a:p>
      </dgm:t>
    </dgm:pt>
    <dgm:pt modelId="{8B963C78-790B-45A1-BAC2-DC07C240AB47}" type="pres">
      <dgm:prSet presAssocID="{13DDB0F5-F8F8-4034-B6E1-43D4341C3CCF}" presName="hierChild4" presStyleCnt="0"/>
      <dgm:spPr/>
    </dgm:pt>
    <dgm:pt modelId="{0A932DB7-AE1F-4DE1-922B-4E15C3EB54B4}" type="pres">
      <dgm:prSet presAssocID="{5C3D522B-68C6-4898-88B5-6D153815C6AC}" presName="Name64" presStyleLbl="parChTrans1D4" presStyleIdx="0" presStyleCnt="5"/>
      <dgm:spPr/>
      <dgm:t>
        <a:bodyPr/>
        <a:lstStyle/>
        <a:p>
          <a:endParaRPr lang="en-US"/>
        </a:p>
      </dgm:t>
    </dgm:pt>
    <dgm:pt modelId="{1489CC6B-7DA7-464D-949F-434EBE41B245}" type="pres">
      <dgm:prSet presAssocID="{5B0C7CEC-AA81-478C-A88B-7D66056F65F9}" presName="hierRoot2" presStyleCnt="0">
        <dgm:presLayoutVars>
          <dgm:hierBranch val="init"/>
        </dgm:presLayoutVars>
      </dgm:prSet>
      <dgm:spPr/>
    </dgm:pt>
    <dgm:pt modelId="{52B71CC1-44E3-4C6D-A17A-DC33E9541470}" type="pres">
      <dgm:prSet presAssocID="{5B0C7CEC-AA81-478C-A88B-7D66056F65F9}" presName="rootComposite" presStyleCnt="0"/>
      <dgm:spPr/>
    </dgm:pt>
    <dgm:pt modelId="{1011FAC9-A14C-4CE9-BDE8-CB0123C2EE39}" type="pres">
      <dgm:prSet presAssocID="{5B0C7CEC-AA81-478C-A88B-7D66056F65F9}" presName="rootText" presStyleLbl="node4" presStyleIdx="0" presStyleCnt="5">
        <dgm:presLayoutVars>
          <dgm:chPref val="3"/>
        </dgm:presLayoutVars>
      </dgm:prSet>
      <dgm:spPr/>
      <dgm:t>
        <a:bodyPr/>
        <a:lstStyle/>
        <a:p>
          <a:endParaRPr lang="en-US"/>
        </a:p>
      </dgm:t>
    </dgm:pt>
    <dgm:pt modelId="{514A2B34-9AB5-43E4-BAC2-9039D268EFCC}" type="pres">
      <dgm:prSet presAssocID="{5B0C7CEC-AA81-478C-A88B-7D66056F65F9}" presName="rootConnector" presStyleLbl="node4" presStyleIdx="0" presStyleCnt="5"/>
      <dgm:spPr/>
      <dgm:t>
        <a:bodyPr/>
        <a:lstStyle/>
        <a:p>
          <a:endParaRPr lang="en-US"/>
        </a:p>
      </dgm:t>
    </dgm:pt>
    <dgm:pt modelId="{E8FDABBA-4EBF-4C91-A2EB-472D32AF8F1C}" type="pres">
      <dgm:prSet presAssocID="{5B0C7CEC-AA81-478C-A88B-7D66056F65F9}" presName="hierChild4" presStyleCnt="0"/>
      <dgm:spPr/>
    </dgm:pt>
    <dgm:pt modelId="{4CE6425A-74D3-41BD-84AD-30D6F4513D25}" type="pres">
      <dgm:prSet presAssocID="{5B0C7CEC-AA81-478C-A88B-7D66056F65F9}" presName="hierChild5" presStyleCnt="0"/>
      <dgm:spPr/>
    </dgm:pt>
    <dgm:pt modelId="{1C615B17-D6F1-4A3B-A3A3-B1B99A8C41B0}" type="pres">
      <dgm:prSet presAssocID="{09B96CBF-6C9B-4529-AF52-853EB278A66F}" presName="Name64" presStyleLbl="parChTrans1D4" presStyleIdx="1" presStyleCnt="5"/>
      <dgm:spPr/>
      <dgm:t>
        <a:bodyPr/>
        <a:lstStyle/>
        <a:p>
          <a:endParaRPr lang="en-US"/>
        </a:p>
      </dgm:t>
    </dgm:pt>
    <dgm:pt modelId="{98BB8680-DF0B-49C2-98AE-39BCD267BA77}" type="pres">
      <dgm:prSet presAssocID="{AFE8AAE5-95AE-41EF-AB1C-43B46867E3AE}" presName="hierRoot2" presStyleCnt="0">
        <dgm:presLayoutVars>
          <dgm:hierBranch val="init"/>
        </dgm:presLayoutVars>
      </dgm:prSet>
      <dgm:spPr/>
    </dgm:pt>
    <dgm:pt modelId="{EF487AE3-4AE4-4467-B34C-13B6A5F4EE29}" type="pres">
      <dgm:prSet presAssocID="{AFE8AAE5-95AE-41EF-AB1C-43B46867E3AE}" presName="rootComposite" presStyleCnt="0"/>
      <dgm:spPr/>
    </dgm:pt>
    <dgm:pt modelId="{4DF538A8-028B-43A4-88EF-796DC6323AC2}" type="pres">
      <dgm:prSet presAssocID="{AFE8AAE5-95AE-41EF-AB1C-43B46867E3AE}" presName="rootText" presStyleLbl="node4" presStyleIdx="1" presStyleCnt="5">
        <dgm:presLayoutVars>
          <dgm:chPref val="3"/>
        </dgm:presLayoutVars>
      </dgm:prSet>
      <dgm:spPr/>
      <dgm:t>
        <a:bodyPr/>
        <a:lstStyle/>
        <a:p>
          <a:endParaRPr lang="en-US"/>
        </a:p>
      </dgm:t>
    </dgm:pt>
    <dgm:pt modelId="{436D984B-A10B-41E2-B7FD-A81CC2B085B3}" type="pres">
      <dgm:prSet presAssocID="{AFE8AAE5-95AE-41EF-AB1C-43B46867E3AE}" presName="rootConnector" presStyleLbl="node4" presStyleIdx="1" presStyleCnt="5"/>
      <dgm:spPr/>
      <dgm:t>
        <a:bodyPr/>
        <a:lstStyle/>
        <a:p>
          <a:endParaRPr lang="en-US"/>
        </a:p>
      </dgm:t>
    </dgm:pt>
    <dgm:pt modelId="{3887FF56-003E-4972-905D-D1FDE0B31622}" type="pres">
      <dgm:prSet presAssocID="{AFE8AAE5-95AE-41EF-AB1C-43B46867E3AE}" presName="hierChild4" presStyleCnt="0"/>
      <dgm:spPr/>
    </dgm:pt>
    <dgm:pt modelId="{17F45DB1-02F2-4A57-B0ED-1751D73FD815}" type="pres">
      <dgm:prSet presAssocID="{AFE8AAE5-95AE-41EF-AB1C-43B46867E3AE}" presName="hierChild5" presStyleCnt="0"/>
      <dgm:spPr/>
    </dgm:pt>
    <dgm:pt modelId="{23DE0418-73C0-4215-BED3-D6D8C3B2679E}" type="pres">
      <dgm:prSet presAssocID="{FCB9C951-6C89-4ED7-B9D3-9089379F972E}" presName="Name64" presStyleLbl="parChTrans1D4" presStyleIdx="2" presStyleCnt="5"/>
      <dgm:spPr/>
      <dgm:t>
        <a:bodyPr/>
        <a:lstStyle/>
        <a:p>
          <a:endParaRPr lang="en-US"/>
        </a:p>
      </dgm:t>
    </dgm:pt>
    <dgm:pt modelId="{DDB585E1-283D-4236-A0D8-BC8FBA342AE2}" type="pres">
      <dgm:prSet presAssocID="{A3677E95-778C-4B44-B11F-909DF48F6B6B}" presName="hierRoot2" presStyleCnt="0">
        <dgm:presLayoutVars>
          <dgm:hierBranch val="init"/>
        </dgm:presLayoutVars>
      </dgm:prSet>
      <dgm:spPr/>
    </dgm:pt>
    <dgm:pt modelId="{550F26C0-F558-4665-9CF4-0FC5F940E7CA}" type="pres">
      <dgm:prSet presAssocID="{A3677E95-778C-4B44-B11F-909DF48F6B6B}" presName="rootComposite" presStyleCnt="0"/>
      <dgm:spPr/>
    </dgm:pt>
    <dgm:pt modelId="{1D4A9DB6-0AB4-4581-BA22-A4271D4F291B}" type="pres">
      <dgm:prSet presAssocID="{A3677E95-778C-4B44-B11F-909DF48F6B6B}" presName="rootText" presStyleLbl="node4" presStyleIdx="2" presStyleCnt="5">
        <dgm:presLayoutVars>
          <dgm:chPref val="3"/>
        </dgm:presLayoutVars>
      </dgm:prSet>
      <dgm:spPr/>
      <dgm:t>
        <a:bodyPr/>
        <a:lstStyle/>
        <a:p>
          <a:endParaRPr lang="en-US"/>
        </a:p>
      </dgm:t>
    </dgm:pt>
    <dgm:pt modelId="{FA6749B8-2430-4FE3-B3AC-0B8125917271}" type="pres">
      <dgm:prSet presAssocID="{A3677E95-778C-4B44-B11F-909DF48F6B6B}" presName="rootConnector" presStyleLbl="node4" presStyleIdx="2" presStyleCnt="5"/>
      <dgm:spPr/>
      <dgm:t>
        <a:bodyPr/>
        <a:lstStyle/>
        <a:p>
          <a:endParaRPr lang="en-US"/>
        </a:p>
      </dgm:t>
    </dgm:pt>
    <dgm:pt modelId="{DBFA0550-308E-4D94-B0D3-AB1B9E0707F3}" type="pres">
      <dgm:prSet presAssocID="{A3677E95-778C-4B44-B11F-909DF48F6B6B}" presName="hierChild4" presStyleCnt="0"/>
      <dgm:spPr/>
    </dgm:pt>
    <dgm:pt modelId="{E2555590-CBA3-455E-969E-9CFC8E22917F}" type="pres">
      <dgm:prSet presAssocID="{A3677E95-778C-4B44-B11F-909DF48F6B6B}" presName="hierChild5" presStyleCnt="0"/>
      <dgm:spPr/>
    </dgm:pt>
    <dgm:pt modelId="{9C24EE08-0EB1-4CA5-9124-C40B09D55FFE}" type="pres">
      <dgm:prSet presAssocID="{13DDB0F5-F8F8-4034-B6E1-43D4341C3CCF}" presName="hierChild5" presStyleCnt="0"/>
      <dgm:spPr/>
    </dgm:pt>
    <dgm:pt modelId="{E1905A2C-E1D5-4809-BA19-CB798057A7B7}" type="pres">
      <dgm:prSet presAssocID="{D7B47AD7-7D1A-4DDF-8BC8-D461372A38B6}" presName="hierChild5" presStyleCnt="0"/>
      <dgm:spPr/>
    </dgm:pt>
    <dgm:pt modelId="{3FE56239-9AC4-4836-A8C2-7D0E45B917A9}" type="pres">
      <dgm:prSet presAssocID="{CCEE57C5-DCFF-4DD3-BBC8-646B26746360}" presName="Name64" presStyleLbl="parChTrans1D2" presStyleIdx="1" presStyleCnt="2"/>
      <dgm:spPr/>
      <dgm:t>
        <a:bodyPr/>
        <a:lstStyle/>
        <a:p>
          <a:endParaRPr lang="en-US"/>
        </a:p>
      </dgm:t>
    </dgm:pt>
    <dgm:pt modelId="{32A6CCFC-C841-4CE0-B689-F8E4FF842203}" type="pres">
      <dgm:prSet presAssocID="{295D16CC-892B-419E-BCC4-7CE554555382}" presName="hierRoot2" presStyleCnt="0">
        <dgm:presLayoutVars>
          <dgm:hierBranch val="init"/>
        </dgm:presLayoutVars>
      </dgm:prSet>
      <dgm:spPr/>
    </dgm:pt>
    <dgm:pt modelId="{C95BF02E-2EE0-4671-A6CD-474518FEC7A1}" type="pres">
      <dgm:prSet presAssocID="{295D16CC-892B-419E-BCC4-7CE554555382}" presName="rootComposite" presStyleCnt="0"/>
      <dgm:spPr/>
    </dgm:pt>
    <dgm:pt modelId="{89D8F5BD-AC36-49A1-9E07-ECA9595090A3}" type="pres">
      <dgm:prSet presAssocID="{295D16CC-892B-419E-BCC4-7CE554555382}" presName="rootText" presStyleLbl="node2" presStyleIdx="1" presStyleCnt="2" custLinFactNeighborY="57359">
        <dgm:presLayoutVars>
          <dgm:chPref val="3"/>
        </dgm:presLayoutVars>
      </dgm:prSet>
      <dgm:spPr/>
      <dgm:t>
        <a:bodyPr/>
        <a:lstStyle/>
        <a:p>
          <a:endParaRPr lang="en-US"/>
        </a:p>
      </dgm:t>
    </dgm:pt>
    <dgm:pt modelId="{9951BFF9-DAE0-4A1F-A4CB-82C4CF6E1243}" type="pres">
      <dgm:prSet presAssocID="{295D16CC-892B-419E-BCC4-7CE554555382}" presName="rootConnector" presStyleLbl="node2" presStyleIdx="1" presStyleCnt="2"/>
      <dgm:spPr/>
      <dgm:t>
        <a:bodyPr/>
        <a:lstStyle/>
        <a:p>
          <a:endParaRPr lang="en-US"/>
        </a:p>
      </dgm:t>
    </dgm:pt>
    <dgm:pt modelId="{27ABF136-8744-44AF-86E1-30DDE0A3DBAC}" type="pres">
      <dgm:prSet presAssocID="{295D16CC-892B-419E-BCC4-7CE554555382}" presName="hierChild4" presStyleCnt="0"/>
      <dgm:spPr/>
    </dgm:pt>
    <dgm:pt modelId="{7AEBB45B-B2AF-4E02-A222-85A6928DEC31}" type="pres">
      <dgm:prSet presAssocID="{B3D58DD2-6559-4D6E-9888-23B5A378DB7D}" presName="Name64" presStyleLbl="parChTrans1D3" presStyleIdx="1" presStyleCnt="3"/>
      <dgm:spPr/>
      <dgm:t>
        <a:bodyPr/>
        <a:lstStyle/>
        <a:p>
          <a:endParaRPr lang="en-US"/>
        </a:p>
      </dgm:t>
    </dgm:pt>
    <dgm:pt modelId="{195178F8-60EC-4019-82CA-83DEBD7F5471}" type="pres">
      <dgm:prSet presAssocID="{F79F8322-6864-40E6-9A9E-BC4E84E9F63E}" presName="hierRoot2" presStyleCnt="0">
        <dgm:presLayoutVars>
          <dgm:hierBranch val="init"/>
        </dgm:presLayoutVars>
      </dgm:prSet>
      <dgm:spPr/>
    </dgm:pt>
    <dgm:pt modelId="{A194302F-3B82-46D9-A308-5000685265C3}" type="pres">
      <dgm:prSet presAssocID="{F79F8322-6864-40E6-9A9E-BC4E84E9F63E}" presName="rootComposite" presStyleCnt="0"/>
      <dgm:spPr/>
    </dgm:pt>
    <dgm:pt modelId="{57EB40F7-A5D5-4C1F-818A-D26BF7C79131}" type="pres">
      <dgm:prSet presAssocID="{F79F8322-6864-40E6-9A9E-BC4E84E9F63E}" presName="rootText" presStyleLbl="node3" presStyleIdx="1" presStyleCnt="3" custLinFactNeighborY="57359">
        <dgm:presLayoutVars>
          <dgm:chPref val="3"/>
        </dgm:presLayoutVars>
      </dgm:prSet>
      <dgm:spPr/>
      <dgm:t>
        <a:bodyPr/>
        <a:lstStyle/>
        <a:p>
          <a:endParaRPr lang="en-US"/>
        </a:p>
      </dgm:t>
    </dgm:pt>
    <dgm:pt modelId="{3CDA1FED-02C8-40F0-B964-C0D95973C048}" type="pres">
      <dgm:prSet presAssocID="{F79F8322-6864-40E6-9A9E-BC4E84E9F63E}" presName="rootConnector" presStyleLbl="node3" presStyleIdx="1" presStyleCnt="3"/>
      <dgm:spPr/>
      <dgm:t>
        <a:bodyPr/>
        <a:lstStyle/>
        <a:p>
          <a:endParaRPr lang="en-US"/>
        </a:p>
      </dgm:t>
    </dgm:pt>
    <dgm:pt modelId="{E0343AED-9C58-4111-90C8-BEC45FC07B63}" type="pres">
      <dgm:prSet presAssocID="{F79F8322-6864-40E6-9A9E-BC4E84E9F63E}" presName="hierChild4" presStyleCnt="0"/>
      <dgm:spPr/>
    </dgm:pt>
    <dgm:pt modelId="{E9487BD8-BDD5-4A1B-B189-1E5E3B645011}" type="pres">
      <dgm:prSet presAssocID="{A4EF9433-F6DC-4F5C-9F40-8A2DF9889F3A}" presName="Name64" presStyleLbl="parChTrans1D4" presStyleIdx="3" presStyleCnt="5"/>
      <dgm:spPr/>
      <dgm:t>
        <a:bodyPr/>
        <a:lstStyle/>
        <a:p>
          <a:endParaRPr lang="en-US"/>
        </a:p>
      </dgm:t>
    </dgm:pt>
    <dgm:pt modelId="{1D766088-94AB-4C27-B373-0234358B1EAF}" type="pres">
      <dgm:prSet presAssocID="{DECED370-92C1-4533-A73B-D47BA6EA465A}" presName="hierRoot2" presStyleCnt="0">
        <dgm:presLayoutVars>
          <dgm:hierBranch val="init"/>
        </dgm:presLayoutVars>
      </dgm:prSet>
      <dgm:spPr/>
    </dgm:pt>
    <dgm:pt modelId="{205162B5-8F96-4B29-BA00-28811B891232}" type="pres">
      <dgm:prSet presAssocID="{DECED370-92C1-4533-A73B-D47BA6EA465A}" presName="rootComposite" presStyleCnt="0"/>
      <dgm:spPr/>
    </dgm:pt>
    <dgm:pt modelId="{39C4821E-BCE3-4639-996D-2ED771AB1F06}" type="pres">
      <dgm:prSet presAssocID="{DECED370-92C1-4533-A73B-D47BA6EA465A}" presName="rootText" presStyleLbl="node4" presStyleIdx="3" presStyleCnt="5" custLinFactNeighborX="125" custLinFactNeighborY="57358">
        <dgm:presLayoutVars>
          <dgm:chPref val="3"/>
        </dgm:presLayoutVars>
      </dgm:prSet>
      <dgm:spPr/>
      <dgm:t>
        <a:bodyPr/>
        <a:lstStyle/>
        <a:p>
          <a:endParaRPr lang="en-US"/>
        </a:p>
      </dgm:t>
    </dgm:pt>
    <dgm:pt modelId="{EBBE2E2E-34C8-4BD4-9211-9EC2C49E7796}" type="pres">
      <dgm:prSet presAssocID="{DECED370-92C1-4533-A73B-D47BA6EA465A}" presName="rootConnector" presStyleLbl="node4" presStyleIdx="3" presStyleCnt="5"/>
      <dgm:spPr/>
      <dgm:t>
        <a:bodyPr/>
        <a:lstStyle/>
        <a:p>
          <a:endParaRPr lang="en-US"/>
        </a:p>
      </dgm:t>
    </dgm:pt>
    <dgm:pt modelId="{8F9525A9-72EA-4741-B4B0-BB91640BD178}" type="pres">
      <dgm:prSet presAssocID="{DECED370-92C1-4533-A73B-D47BA6EA465A}" presName="hierChild4" presStyleCnt="0"/>
      <dgm:spPr/>
    </dgm:pt>
    <dgm:pt modelId="{6D5E6676-5C90-4100-A9BD-8CCA7ADB3942}" type="pres">
      <dgm:prSet presAssocID="{DECED370-92C1-4533-A73B-D47BA6EA465A}" presName="hierChild5" presStyleCnt="0"/>
      <dgm:spPr/>
    </dgm:pt>
    <dgm:pt modelId="{951AFEE6-BA0F-40DD-B58C-E2F262A3F0A8}" type="pres">
      <dgm:prSet presAssocID="{F79F8322-6864-40E6-9A9E-BC4E84E9F63E}" presName="hierChild5" presStyleCnt="0"/>
      <dgm:spPr/>
    </dgm:pt>
    <dgm:pt modelId="{26DB6C64-915E-4526-9364-50CB4BA8538C}" type="pres">
      <dgm:prSet presAssocID="{D591976A-DF0B-4F26-9685-6F510865C8C3}" presName="Name64" presStyleLbl="parChTrans1D3" presStyleIdx="2" presStyleCnt="3"/>
      <dgm:spPr/>
      <dgm:t>
        <a:bodyPr/>
        <a:lstStyle/>
        <a:p>
          <a:endParaRPr lang="en-US"/>
        </a:p>
      </dgm:t>
    </dgm:pt>
    <dgm:pt modelId="{771D4D65-229F-4D50-8373-1A2D9D65E09D}" type="pres">
      <dgm:prSet presAssocID="{EAE3588C-7A31-4C32-96EB-41ACF1FDA89B}" presName="hierRoot2" presStyleCnt="0">
        <dgm:presLayoutVars>
          <dgm:hierBranch val="init"/>
        </dgm:presLayoutVars>
      </dgm:prSet>
      <dgm:spPr/>
    </dgm:pt>
    <dgm:pt modelId="{443486AD-E9DB-4BC2-9A91-7FBAFDA920C4}" type="pres">
      <dgm:prSet presAssocID="{EAE3588C-7A31-4C32-96EB-41ACF1FDA89B}" presName="rootComposite" presStyleCnt="0"/>
      <dgm:spPr/>
    </dgm:pt>
    <dgm:pt modelId="{0AB29616-286A-4FD6-A206-2A70B9D1D4D5}" type="pres">
      <dgm:prSet presAssocID="{EAE3588C-7A31-4C32-96EB-41ACF1FDA89B}" presName="rootText" presStyleLbl="node3" presStyleIdx="2" presStyleCnt="3" custLinFactNeighborY="99809">
        <dgm:presLayoutVars>
          <dgm:chPref val="3"/>
        </dgm:presLayoutVars>
      </dgm:prSet>
      <dgm:spPr/>
      <dgm:t>
        <a:bodyPr/>
        <a:lstStyle/>
        <a:p>
          <a:endParaRPr lang="en-US"/>
        </a:p>
      </dgm:t>
    </dgm:pt>
    <dgm:pt modelId="{4CF4D202-8582-4D1D-8DB7-00AD81B70970}" type="pres">
      <dgm:prSet presAssocID="{EAE3588C-7A31-4C32-96EB-41ACF1FDA89B}" presName="rootConnector" presStyleLbl="node3" presStyleIdx="2" presStyleCnt="3"/>
      <dgm:spPr/>
      <dgm:t>
        <a:bodyPr/>
        <a:lstStyle/>
        <a:p>
          <a:endParaRPr lang="en-US"/>
        </a:p>
      </dgm:t>
    </dgm:pt>
    <dgm:pt modelId="{11578520-E30B-4C63-B632-A63FD3771E86}" type="pres">
      <dgm:prSet presAssocID="{EAE3588C-7A31-4C32-96EB-41ACF1FDA89B}" presName="hierChild4" presStyleCnt="0"/>
      <dgm:spPr/>
    </dgm:pt>
    <dgm:pt modelId="{9B2EC9CD-631B-46F0-9EBA-620708F02C6E}" type="pres">
      <dgm:prSet presAssocID="{DB2451D3-F30D-4D2E-ADBC-EA5CCEE1D915}" presName="Name64" presStyleLbl="parChTrans1D4" presStyleIdx="4" presStyleCnt="5"/>
      <dgm:spPr/>
      <dgm:t>
        <a:bodyPr/>
        <a:lstStyle/>
        <a:p>
          <a:endParaRPr lang="en-US"/>
        </a:p>
      </dgm:t>
    </dgm:pt>
    <dgm:pt modelId="{C4DC944D-F510-4D67-A585-D1FA3823DC8A}" type="pres">
      <dgm:prSet presAssocID="{9B3C8671-328D-49A5-A58E-9D14BC6B81A3}" presName="hierRoot2" presStyleCnt="0">
        <dgm:presLayoutVars>
          <dgm:hierBranch val="init"/>
        </dgm:presLayoutVars>
      </dgm:prSet>
      <dgm:spPr/>
    </dgm:pt>
    <dgm:pt modelId="{28FD8921-F76F-489B-8E01-556E9C591C41}" type="pres">
      <dgm:prSet presAssocID="{9B3C8671-328D-49A5-A58E-9D14BC6B81A3}" presName="rootComposite" presStyleCnt="0"/>
      <dgm:spPr/>
    </dgm:pt>
    <dgm:pt modelId="{784C2A3A-1849-42C4-B537-19B60F2BE341}" type="pres">
      <dgm:prSet presAssocID="{9B3C8671-328D-49A5-A58E-9D14BC6B81A3}" presName="rootText" presStyleLbl="node4" presStyleIdx="4" presStyleCnt="5" custLinFactNeighborY="99809">
        <dgm:presLayoutVars>
          <dgm:chPref val="3"/>
        </dgm:presLayoutVars>
      </dgm:prSet>
      <dgm:spPr/>
      <dgm:t>
        <a:bodyPr/>
        <a:lstStyle/>
        <a:p>
          <a:endParaRPr lang="en-US"/>
        </a:p>
      </dgm:t>
    </dgm:pt>
    <dgm:pt modelId="{A0F4F16D-DF4C-465F-85A8-EC3BC1CA7B69}" type="pres">
      <dgm:prSet presAssocID="{9B3C8671-328D-49A5-A58E-9D14BC6B81A3}" presName="rootConnector" presStyleLbl="node4" presStyleIdx="4" presStyleCnt="5"/>
      <dgm:spPr/>
      <dgm:t>
        <a:bodyPr/>
        <a:lstStyle/>
        <a:p>
          <a:endParaRPr lang="en-US"/>
        </a:p>
      </dgm:t>
    </dgm:pt>
    <dgm:pt modelId="{FC7B6A9B-5050-4626-B03A-8D883CA4ADB1}" type="pres">
      <dgm:prSet presAssocID="{9B3C8671-328D-49A5-A58E-9D14BC6B81A3}" presName="hierChild4" presStyleCnt="0"/>
      <dgm:spPr/>
    </dgm:pt>
    <dgm:pt modelId="{214642CD-5467-4D60-A091-DF925146281F}" type="pres">
      <dgm:prSet presAssocID="{9B3C8671-328D-49A5-A58E-9D14BC6B81A3}" presName="hierChild5" presStyleCnt="0"/>
      <dgm:spPr/>
    </dgm:pt>
    <dgm:pt modelId="{D12C7CC8-43B1-459B-9A5E-D454FF8D15F1}" type="pres">
      <dgm:prSet presAssocID="{EAE3588C-7A31-4C32-96EB-41ACF1FDA89B}" presName="hierChild5" presStyleCnt="0"/>
      <dgm:spPr/>
    </dgm:pt>
    <dgm:pt modelId="{A006B7E1-3686-4E56-93B1-5006C7437C5C}" type="pres">
      <dgm:prSet presAssocID="{295D16CC-892B-419E-BCC4-7CE554555382}" presName="hierChild5" presStyleCnt="0"/>
      <dgm:spPr/>
    </dgm:pt>
    <dgm:pt modelId="{675D310A-1202-4058-8A10-778FFC3CC41D}" type="pres">
      <dgm:prSet presAssocID="{32014A21-05B6-4823-B955-B510D5801F9D}" presName="hierChild3" presStyleCnt="0"/>
      <dgm:spPr/>
    </dgm:pt>
  </dgm:ptLst>
  <dgm:cxnLst>
    <dgm:cxn modelId="{AD9C5C60-BD11-4FD0-857E-0BFF09563DFB}" type="presOf" srcId="{DB2451D3-F30D-4D2E-ADBC-EA5CCEE1D915}" destId="{9B2EC9CD-631B-46F0-9EBA-620708F02C6E}" srcOrd="0" destOrd="0" presId="urn:microsoft.com/office/officeart/2009/3/layout/HorizontalOrganizationChart"/>
    <dgm:cxn modelId="{DDBB5D5F-4A16-414C-BDE2-C35F4194703A}" type="presOf" srcId="{A3677E95-778C-4B44-B11F-909DF48F6B6B}" destId="{1D4A9DB6-0AB4-4581-BA22-A4271D4F291B}" srcOrd="0" destOrd="0" presId="urn:microsoft.com/office/officeart/2009/3/layout/HorizontalOrganizationChart"/>
    <dgm:cxn modelId="{A9E077B9-DEC6-48C5-8F82-EF84FF05BEB2}" srcId="{81D51CD4-4D64-49E0-A73D-453A12C21FBC}" destId="{32014A21-05B6-4823-B955-B510D5801F9D}" srcOrd="0" destOrd="0" parTransId="{389D82AC-CFFC-4DFC-976B-B80AC4494BE4}" sibTransId="{3ED61307-7654-4BB7-8A97-A51A3C4C9FE7}"/>
    <dgm:cxn modelId="{849C7974-51B8-4414-8556-D35F60F8D4DE}" type="presOf" srcId="{F79F8322-6864-40E6-9A9E-BC4E84E9F63E}" destId="{57EB40F7-A5D5-4C1F-818A-D26BF7C79131}" srcOrd="0" destOrd="0" presId="urn:microsoft.com/office/officeart/2009/3/layout/HorizontalOrganizationChart"/>
    <dgm:cxn modelId="{5AF48155-A15C-478D-BD53-942146F9AEC7}" srcId="{32014A21-05B6-4823-B955-B510D5801F9D}" destId="{D7B47AD7-7D1A-4DDF-8BC8-D461372A38B6}" srcOrd="0" destOrd="0" parTransId="{3BFCC70A-58AA-4B3A-8A86-95940857A9D7}" sibTransId="{1C69A9AD-FD23-4D08-8B27-2DC331AE3DDF}"/>
    <dgm:cxn modelId="{817A4BF3-6EAC-416F-A1D3-69C69BE4996C}" type="presOf" srcId="{6E8B039C-C263-4622-8F5D-C7FBA7CD155A}" destId="{500E7ECF-F571-4C79-963C-067494BD58B5}" srcOrd="0" destOrd="0" presId="urn:microsoft.com/office/officeart/2009/3/layout/HorizontalOrganizationChart"/>
    <dgm:cxn modelId="{F42489B3-1FC7-4692-8B5F-100DDF90B9DD}" type="presOf" srcId="{3BFCC70A-58AA-4B3A-8A86-95940857A9D7}" destId="{A74EB5CB-E61F-45DC-9F9C-24003F49DA17}" srcOrd="0" destOrd="0" presId="urn:microsoft.com/office/officeart/2009/3/layout/HorizontalOrganizationChart"/>
    <dgm:cxn modelId="{654EAD45-DBDE-4C50-90BC-2BAF7257427D}" type="presOf" srcId="{AFE8AAE5-95AE-41EF-AB1C-43B46867E3AE}" destId="{436D984B-A10B-41E2-B7FD-A81CC2B085B3}" srcOrd="1" destOrd="0" presId="urn:microsoft.com/office/officeart/2009/3/layout/HorizontalOrganizationChart"/>
    <dgm:cxn modelId="{D44BDC73-B739-406D-A47A-5DA6C4EC6EF2}" type="presOf" srcId="{5C3D522B-68C6-4898-88B5-6D153815C6AC}" destId="{0A932DB7-AE1F-4DE1-922B-4E15C3EB54B4}" srcOrd="0" destOrd="0" presId="urn:microsoft.com/office/officeart/2009/3/layout/HorizontalOrganizationChart"/>
    <dgm:cxn modelId="{D58D205D-1297-494A-935B-209FFB8A4316}" type="presOf" srcId="{81D51CD4-4D64-49E0-A73D-453A12C21FBC}" destId="{E65186B7-9261-47E6-B5DE-A69C3675AD43}" srcOrd="0" destOrd="0" presId="urn:microsoft.com/office/officeart/2009/3/layout/HorizontalOrganizationChart"/>
    <dgm:cxn modelId="{4F785700-C86F-4023-AF6F-7B3615E78F52}" type="presOf" srcId="{EAE3588C-7A31-4C32-96EB-41ACF1FDA89B}" destId="{0AB29616-286A-4FD6-A206-2A70B9D1D4D5}" srcOrd="0" destOrd="0" presId="urn:microsoft.com/office/officeart/2009/3/layout/HorizontalOrganizationChart"/>
    <dgm:cxn modelId="{751FFE66-0043-4A92-A76F-EE75EE0A50A5}" srcId="{32014A21-05B6-4823-B955-B510D5801F9D}" destId="{295D16CC-892B-419E-BCC4-7CE554555382}" srcOrd="1" destOrd="0" parTransId="{CCEE57C5-DCFF-4DD3-BBC8-646B26746360}" sibTransId="{2055EDFD-C16B-4FD7-B23A-376E9CBA9D5C}"/>
    <dgm:cxn modelId="{85DF73F8-78D8-4B64-B2F6-2FB9B605E905}" srcId="{295D16CC-892B-419E-BCC4-7CE554555382}" destId="{F79F8322-6864-40E6-9A9E-BC4E84E9F63E}" srcOrd="0" destOrd="0" parTransId="{B3D58DD2-6559-4D6E-9888-23B5A378DB7D}" sibTransId="{B8577891-D87F-4007-8E6F-0AF2813475B9}"/>
    <dgm:cxn modelId="{B517CB72-99AD-43D4-A609-510860E59F05}" type="presOf" srcId="{295D16CC-892B-419E-BCC4-7CE554555382}" destId="{9951BFF9-DAE0-4A1F-A4CB-82C4CF6E1243}" srcOrd="1" destOrd="0" presId="urn:microsoft.com/office/officeart/2009/3/layout/HorizontalOrganizationChart"/>
    <dgm:cxn modelId="{29BEFF55-8739-480E-9C45-36CE262CD7DE}" type="presOf" srcId="{DECED370-92C1-4533-A73B-D47BA6EA465A}" destId="{39C4821E-BCE3-4639-996D-2ED771AB1F06}" srcOrd="0" destOrd="0" presId="urn:microsoft.com/office/officeart/2009/3/layout/HorizontalOrganizationChart"/>
    <dgm:cxn modelId="{0D1FB64B-2C42-4DCC-BA66-4102F2BDB1DD}" type="presOf" srcId="{5B0C7CEC-AA81-478C-A88B-7D66056F65F9}" destId="{514A2B34-9AB5-43E4-BAC2-9039D268EFCC}" srcOrd="1" destOrd="0" presId="urn:microsoft.com/office/officeart/2009/3/layout/HorizontalOrganizationChart"/>
    <dgm:cxn modelId="{F3E799A5-E0D0-426F-B813-823396437B3D}" type="presOf" srcId="{D7B47AD7-7D1A-4DDF-8BC8-D461372A38B6}" destId="{0513EC30-4F34-40E3-8FDE-1EE35020B960}" srcOrd="1" destOrd="0" presId="urn:microsoft.com/office/officeart/2009/3/layout/HorizontalOrganizationChart"/>
    <dgm:cxn modelId="{106C4275-861E-434E-B36C-22E7FEEDB2CD}" type="presOf" srcId="{32014A21-05B6-4823-B955-B510D5801F9D}" destId="{E80B5F8F-533C-47A8-B748-08B3AD0C6A88}" srcOrd="0" destOrd="0" presId="urn:microsoft.com/office/officeart/2009/3/layout/HorizontalOrganizationChart"/>
    <dgm:cxn modelId="{B55AEDB8-A19E-497D-A6EF-13A1294DB7A7}" type="presOf" srcId="{FCB9C951-6C89-4ED7-B9D3-9089379F972E}" destId="{23DE0418-73C0-4215-BED3-D6D8C3B2679E}" srcOrd="0" destOrd="0" presId="urn:microsoft.com/office/officeart/2009/3/layout/HorizontalOrganizationChart"/>
    <dgm:cxn modelId="{7B6C9083-FFEE-4517-9F6C-F924DC6DC0D8}" srcId="{F79F8322-6864-40E6-9A9E-BC4E84E9F63E}" destId="{DECED370-92C1-4533-A73B-D47BA6EA465A}" srcOrd="0" destOrd="0" parTransId="{A4EF9433-F6DC-4F5C-9F40-8A2DF9889F3A}" sibTransId="{BECF7451-FC1D-4E5D-B5AF-AFE55A4D9757}"/>
    <dgm:cxn modelId="{8B21BADC-2F8B-46A8-A02C-4B0B80762801}" type="presOf" srcId="{EAE3588C-7A31-4C32-96EB-41ACF1FDA89B}" destId="{4CF4D202-8582-4D1D-8DB7-00AD81B70970}" srcOrd="1" destOrd="0" presId="urn:microsoft.com/office/officeart/2009/3/layout/HorizontalOrganizationChart"/>
    <dgm:cxn modelId="{BBB2C301-21EE-4D8F-85D5-E88DB58574A5}" srcId="{13DDB0F5-F8F8-4034-B6E1-43D4341C3CCF}" destId="{5B0C7CEC-AA81-478C-A88B-7D66056F65F9}" srcOrd="0" destOrd="0" parTransId="{5C3D522B-68C6-4898-88B5-6D153815C6AC}" sibTransId="{D92940A0-6943-455E-9170-A20756C5C793}"/>
    <dgm:cxn modelId="{4DB663A9-6407-4996-A2E8-8BCE61791F9C}" type="presOf" srcId="{D591976A-DF0B-4F26-9685-6F510865C8C3}" destId="{26DB6C64-915E-4526-9364-50CB4BA8538C}" srcOrd="0" destOrd="0" presId="urn:microsoft.com/office/officeart/2009/3/layout/HorizontalOrganizationChart"/>
    <dgm:cxn modelId="{56907F48-3015-4F2C-A77B-41392E7792F4}" srcId="{13DDB0F5-F8F8-4034-B6E1-43D4341C3CCF}" destId="{A3677E95-778C-4B44-B11F-909DF48F6B6B}" srcOrd="2" destOrd="0" parTransId="{FCB9C951-6C89-4ED7-B9D3-9089379F972E}" sibTransId="{1CCF2392-0400-485A-8D4F-55130FD0D425}"/>
    <dgm:cxn modelId="{2DC3D725-B2CE-47F4-BE4A-220906617026}" srcId="{295D16CC-892B-419E-BCC4-7CE554555382}" destId="{EAE3588C-7A31-4C32-96EB-41ACF1FDA89B}" srcOrd="1" destOrd="0" parTransId="{D591976A-DF0B-4F26-9685-6F510865C8C3}" sibTransId="{B47C993E-6AE5-40AC-AC39-B14A1DA1D92B}"/>
    <dgm:cxn modelId="{34B0AF8A-6D7B-46CC-9E00-EC18AF20EAF7}" type="presOf" srcId="{13DDB0F5-F8F8-4034-B6E1-43D4341C3CCF}" destId="{EC4BF648-ABCA-4EE9-9D07-E0E68CBCEDB0}" srcOrd="1" destOrd="0" presId="urn:microsoft.com/office/officeart/2009/3/layout/HorizontalOrganizationChart"/>
    <dgm:cxn modelId="{525A4AC0-2A5F-4225-A0B4-A40139F5E6AC}" type="presOf" srcId="{09B96CBF-6C9B-4529-AF52-853EB278A66F}" destId="{1C615B17-D6F1-4A3B-A3A3-B1B99A8C41B0}" srcOrd="0" destOrd="0" presId="urn:microsoft.com/office/officeart/2009/3/layout/HorizontalOrganizationChart"/>
    <dgm:cxn modelId="{2F8D4E86-C607-4EAA-BE6B-D15FA5765262}" srcId="{13DDB0F5-F8F8-4034-B6E1-43D4341C3CCF}" destId="{AFE8AAE5-95AE-41EF-AB1C-43B46867E3AE}" srcOrd="1" destOrd="0" parTransId="{09B96CBF-6C9B-4529-AF52-853EB278A66F}" sibTransId="{985A493A-E541-4DB5-A9FE-C814EDBB7F2F}"/>
    <dgm:cxn modelId="{F26CE6B6-A31A-4C36-BDAB-B68AA4C34A84}" type="presOf" srcId="{5B0C7CEC-AA81-478C-A88B-7D66056F65F9}" destId="{1011FAC9-A14C-4CE9-BDE8-CB0123C2EE39}" srcOrd="0" destOrd="0" presId="urn:microsoft.com/office/officeart/2009/3/layout/HorizontalOrganizationChart"/>
    <dgm:cxn modelId="{6374D8B4-6E78-4037-97E1-14AD52799A58}" type="presOf" srcId="{AFE8AAE5-95AE-41EF-AB1C-43B46867E3AE}" destId="{4DF538A8-028B-43A4-88EF-796DC6323AC2}" srcOrd="0" destOrd="0" presId="urn:microsoft.com/office/officeart/2009/3/layout/HorizontalOrganizationChart"/>
    <dgm:cxn modelId="{8DB08F85-B292-4517-BC0D-1179E0DD9791}" type="presOf" srcId="{B3D58DD2-6559-4D6E-9888-23B5A378DB7D}" destId="{7AEBB45B-B2AF-4E02-A222-85A6928DEC31}" srcOrd="0" destOrd="0" presId="urn:microsoft.com/office/officeart/2009/3/layout/HorizontalOrganizationChart"/>
    <dgm:cxn modelId="{5B7936A9-3105-42FE-B55B-5CEF1ABB9A98}" type="presOf" srcId="{295D16CC-892B-419E-BCC4-7CE554555382}" destId="{89D8F5BD-AC36-49A1-9E07-ECA9595090A3}" srcOrd="0" destOrd="0" presId="urn:microsoft.com/office/officeart/2009/3/layout/HorizontalOrganizationChart"/>
    <dgm:cxn modelId="{0D190EF3-69BC-457D-B4F1-D99310683CF9}" type="presOf" srcId="{CCEE57C5-DCFF-4DD3-BBC8-646B26746360}" destId="{3FE56239-9AC4-4836-A8C2-7D0E45B917A9}" srcOrd="0" destOrd="0" presId="urn:microsoft.com/office/officeart/2009/3/layout/HorizontalOrganizationChart"/>
    <dgm:cxn modelId="{370C3BFA-DA25-4451-B6C8-9C90EACC9D6B}" srcId="{D7B47AD7-7D1A-4DDF-8BC8-D461372A38B6}" destId="{13DDB0F5-F8F8-4034-B6E1-43D4341C3CCF}" srcOrd="0" destOrd="0" parTransId="{6E8B039C-C263-4622-8F5D-C7FBA7CD155A}" sibTransId="{8D038A7E-5DE9-4CD4-904F-C530A2519271}"/>
    <dgm:cxn modelId="{0D81397E-D5F0-423E-B81E-BBF8B7C2CB1D}" srcId="{EAE3588C-7A31-4C32-96EB-41ACF1FDA89B}" destId="{9B3C8671-328D-49A5-A58E-9D14BC6B81A3}" srcOrd="0" destOrd="0" parTransId="{DB2451D3-F30D-4D2E-ADBC-EA5CCEE1D915}" sibTransId="{5FE6A761-66DA-4A0B-BD8C-77B17EF46A24}"/>
    <dgm:cxn modelId="{ABF9AE37-4FB5-4B5D-9021-AE55BD2093A3}" type="presOf" srcId="{D7B47AD7-7D1A-4DDF-8BC8-D461372A38B6}" destId="{93D1360F-B38B-4C4A-B048-A3B7388D8DFD}" srcOrd="0" destOrd="0" presId="urn:microsoft.com/office/officeart/2009/3/layout/HorizontalOrganizationChart"/>
    <dgm:cxn modelId="{C9EED9A0-61B7-444D-8D21-52B302E36944}" type="presOf" srcId="{32014A21-05B6-4823-B955-B510D5801F9D}" destId="{C7FC872A-3876-4E7F-9601-B3935D3B8908}" srcOrd="1" destOrd="0" presId="urn:microsoft.com/office/officeart/2009/3/layout/HorizontalOrganizationChart"/>
    <dgm:cxn modelId="{11CD081A-8AAD-48BE-AD15-3ACE9A1DD243}" type="presOf" srcId="{DECED370-92C1-4533-A73B-D47BA6EA465A}" destId="{EBBE2E2E-34C8-4BD4-9211-9EC2C49E7796}" srcOrd="1" destOrd="0" presId="urn:microsoft.com/office/officeart/2009/3/layout/HorizontalOrganizationChart"/>
    <dgm:cxn modelId="{3C7EDF4F-B05D-4B97-A896-1CB8E633C02C}" type="presOf" srcId="{A3677E95-778C-4B44-B11F-909DF48F6B6B}" destId="{FA6749B8-2430-4FE3-B3AC-0B8125917271}" srcOrd="1" destOrd="0" presId="urn:microsoft.com/office/officeart/2009/3/layout/HorizontalOrganizationChart"/>
    <dgm:cxn modelId="{CACB3578-ED54-4239-B7F8-05A82BD37B4E}" type="presOf" srcId="{13DDB0F5-F8F8-4034-B6E1-43D4341C3CCF}" destId="{350B9410-4027-4DC1-88DF-9DA767ED10C7}" srcOrd="0" destOrd="0" presId="urn:microsoft.com/office/officeart/2009/3/layout/HorizontalOrganizationChart"/>
    <dgm:cxn modelId="{B0ED879E-F4D6-40E6-8B42-C2EFBE658297}" type="presOf" srcId="{F79F8322-6864-40E6-9A9E-BC4E84E9F63E}" destId="{3CDA1FED-02C8-40F0-B964-C0D95973C048}" srcOrd="1" destOrd="0" presId="urn:microsoft.com/office/officeart/2009/3/layout/HorizontalOrganizationChart"/>
    <dgm:cxn modelId="{15E6E957-CD69-45B0-9B3B-21F6C15DF105}" type="presOf" srcId="{9B3C8671-328D-49A5-A58E-9D14BC6B81A3}" destId="{A0F4F16D-DF4C-465F-85A8-EC3BC1CA7B69}" srcOrd="1" destOrd="0" presId="urn:microsoft.com/office/officeart/2009/3/layout/HorizontalOrganizationChart"/>
    <dgm:cxn modelId="{2709A1D5-72C1-4072-A13C-C78778F694C5}" type="presOf" srcId="{9B3C8671-328D-49A5-A58E-9D14BC6B81A3}" destId="{784C2A3A-1849-42C4-B537-19B60F2BE341}" srcOrd="0" destOrd="0" presId="urn:microsoft.com/office/officeart/2009/3/layout/HorizontalOrganizationChart"/>
    <dgm:cxn modelId="{8E4106F0-C5D2-4F5F-BDFD-2A44251D6314}" type="presOf" srcId="{A4EF9433-F6DC-4F5C-9F40-8A2DF9889F3A}" destId="{E9487BD8-BDD5-4A1B-B189-1E5E3B645011}" srcOrd="0" destOrd="0" presId="urn:microsoft.com/office/officeart/2009/3/layout/HorizontalOrganizationChart"/>
    <dgm:cxn modelId="{7738C89A-94F6-46B3-9F5E-774963CF403B}" type="presParOf" srcId="{E65186B7-9261-47E6-B5DE-A69C3675AD43}" destId="{78ECC8C3-12B4-401A-B677-05B444792024}" srcOrd="0" destOrd="0" presId="urn:microsoft.com/office/officeart/2009/3/layout/HorizontalOrganizationChart"/>
    <dgm:cxn modelId="{C4F1A0BE-9B46-402A-991B-ABBEAD863A32}" type="presParOf" srcId="{78ECC8C3-12B4-401A-B677-05B444792024}" destId="{8C770094-E529-4254-97AD-5AD91D5B6766}" srcOrd="0" destOrd="0" presId="urn:microsoft.com/office/officeart/2009/3/layout/HorizontalOrganizationChart"/>
    <dgm:cxn modelId="{FA1EEEA0-019E-4121-BF85-B59944A22D9D}" type="presParOf" srcId="{8C770094-E529-4254-97AD-5AD91D5B6766}" destId="{E80B5F8F-533C-47A8-B748-08B3AD0C6A88}" srcOrd="0" destOrd="0" presId="urn:microsoft.com/office/officeart/2009/3/layout/HorizontalOrganizationChart"/>
    <dgm:cxn modelId="{198C5FF1-CB96-4902-9489-E6C19B7D790A}" type="presParOf" srcId="{8C770094-E529-4254-97AD-5AD91D5B6766}" destId="{C7FC872A-3876-4E7F-9601-B3935D3B8908}" srcOrd="1" destOrd="0" presId="urn:microsoft.com/office/officeart/2009/3/layout/HorizontalOrganizationChart"/>
    <dgm:cxn modelId="{42943A96-5DF3-4746-80DD-C72D17B14171}" type="presParOf" srcId="{78ECC8C3-12B4-401A-B677-05B444792024}" destId="{16336707-3BE4-480C-BAAC-80B2218C459C}" srcOrd="1" destOrd="0" presId="urn:microsoft.com/office/officeart/2009/3/layout/HorizontalOrganizationChart"/>
    <dgm:cxn modelId="{20C7CB2E-C05A-4DA5-8996-9599772A428D}" type="presParOf" srcId="{16336707-3BE4-480C-BAAC-80B2218C459C}" destId="{A74EB5CB-E61F-45DC-9F9C-24003F49DA17}" srcOrd="0" destOrd="0" presId="urn:microsoft.com/office/officeart/2009/3/layout/HorizontalOrganizationChart"/>
    <dgm:cxn modelId="{511416DB-F39D-43A6-83C3-511B26924048}" type="presParOf" srcId="{16336707-3BE4-480C-BAAC-80B2218C459C}" destId="{1D9BF304-755B-45DA-9BD1-D7E752814E1B}" srcOrd="1" destOrd="0" presId="urn:microsoft.com/office/officeart/2009/3/layout/HorizontalOrganizationChart"/>
    <dgm:cxn modelId="{F3097357-EAC3-4B4C-AAB3-046BFCBD87D4}" type="presParOf" srcId="{1D9BF304-755B-45DA-9BD1-D7E752814E1B}" destId="{75D26616-5F93-48B7-BA45-01D0D9B2DE2D}" srcOrd="0" destOrd="0" presId="urn:microsoft.com/office/officeart/2009/3/layout/HorizontalOrganizationChart"/>
    <dgm:cxn modelId="{ACE9A03D-3498-4BBD-8FCA-E71ECC773650}" type="presParOf" srcId="{75D26616-5F93-48B7-BA45-01D0D9B2DE2D}" destId="{93D1360F-B38B-4C4A-B048-A3B7388D8DFD}" srcOrd="0" destOrd="0" presId="urn:microsoft.com/office/officeart/2009/3/layout/HorizontalOrganizationChart"/>
    <dgm:cxn modelId="{018866EF-0455-45FA-9F5F-38C3089049C4}" type="presParOf" srcId="{75D26616-5F93-48B7-BA45-01D0D9B2DE2D}" destId="{0513EC30-4F34-40E3-8FDE-1EE35020B960}" srcOrd="1" destOrd="0" presId="urn:microsoft.com/office/officeart/2009/3/layout/HorizontalOrganizationChart"/>
    <dgm:cxn modelId="{58369F8B-90C8-4EC5-9A10-CF74B9A4953C}" type="presParOf" srcId="{1D9BF304-755B-45DA-9BD1-D7E752814E1B}" destId="{B5AA19B9-E8F9-489C-A124-B7F64AAFF414}" srcOrd="1" destOrd="0" presId="urn:microsoft.com/office/officeart/2009/3/layout/HorizontalOrganizationChart"/>
    <dgm:cxn modelId="{7F21060F-7764-4252-81B6-C7F0807D92FF}" type="presParOf" srcId="{B5AA19B9-E8F9-489C-A124-B7F64AAFF414}" destId="{500E7ECF-F571-4C79-963C-067494BD58B5}" srcOrd="0" destOrd="0" presId="urn:microsoft.com/office/officeart/2009/3/layout/HorizontalOrganizationChart"/>
    <dgm:cxn modelId="{03358D4D-1E19-4CB9-A4FF-6800DDE5E0BC}" type="presParOf" srcId="{B5AA19B9-E8F9-489C-A124-B7F64AAFF414}" destId="{DDD90205-E0E1-4A1C-8E08-DB849A2B06A4}" srcOrd="1" destOrd="0" presId="urn:microsoft.com/office/officeart/2009/3/layout/HorizontalOrganizationChart"/>
    <dgm:cxn modelId="{64573131-FABD-440C-B506-9A3BA3141C04}" type="presParOf" srcId="{DDD90205-E0E1-4A1C-8E08-DB849A2B06A4}" destId="{4145F4B6-A02B-4A49-9FE0-888E62FAC146}" srcOrd="0" destOrd="0" presId="urn:microsoft.com/office/officeart/2009/3/layout/HorizontalOrganizationChart"/>
    <dgm:cxn modelId="{3D59BBD6-9947-492D-B5E5-D286D8F73580}" type="presParOf" srcId="{4145F4B6-A02B-4A49-9FE0-888E62FAC146}" destId="{350B9410-4027-4DC1-88DF-9DA767ED10C7}" srcOrd="0" destOrd="0" presId="urn:microsoft.com/office/officeart/2009/3/layout/HorizontalOrganizationChart"/>
    <dgm:cxn modelId="{3D941F35-EBD3-469E-BD1E-80285D119C2A}" type="presParOf" srcId="{4145F4B6-A02B-4A49-9FE0-888E62FAC146}" destId="{EC4BF648-ABCA-4EE9-9D07-E0E68CBCEDB0}" srcOrd="1" destOrd="0" presId="urn:microsoft.com/office/officeart/2009/3/layout/HorizontalOrganizationChart"/>
    <dgm:cxn modelId="{4B95AE25-8FC0-4825-9AF6-65D29E18C4C0}" type="presParOf" srcId="{DDD90205-E0E1-4A1C-8E08-DB849A2B06A4}" destId="{8B963C78-790B-45A1-BAC2-DC07C240AB47}" srcOrd="1" destOrd="0" presId="urn:microsoft.com/office/officeart/2009/3/layout/HorizontalOrganizationChart"/>
    <dgm:cxn modelId="{52B315BD-A0E1-4C54-B891-7E6B208C5956}" type="presParOf" srcId="{8B963C78-790B-45A1-BAC2-DC07C240AB47}" destId="{0A932DB7-AE1F-4DE1-922B-4E15C3EB54B4}" srcOrd="0" destOrd="0" presId="urn:microsoft.com/office/officeart/2009/3/layout/HorizontalOrganizationChart"/>
    <dgm:cxn modelId="{0EA2220E-AE2C-40BE-99C4-5F3853924F0C}" type="presParOf" srcId="{8B963C78-790B-45A1-BAC2-DC07C240AB47}" destId="{1489CC6B-7DA7-464D-949F-434EBE41B245}" srcOrd="1" destOrd="0" presId="urn:microsoft.com/office/officeart/2009/3/layout/HorizontalOrganizationChart"/>
    <dgm:cxn modelId="{A0C813C9-BDD1-4B4B-9690-60ED229D8BE5}" type="presParOf" srcId="{1489CC6B-7DA7-464D-949F-434EBE41B245}" destId="{52B71CC1-44E3-4C6D-A17A-DC33E9541470}" srcOrd="0" destOrd="0" presId="urn:microsoft.com/office/officeart/2009/3/layout/HorizontalOrganizationChart"/>
    <dgm:cxn modelId="{68542AE5-8824-4A49-B600-9380A3EBEBCD}" type="presParOf" srcId="{52B71CC1-44E3-4C6D-A17A-DC33E9541470}" destId="{1011FAC9-A14C-4CE9-BDE8-CB0123C2EE39}" srcOrd="0" destOrd="0" presId="urn:microsoft.com/office/officeart/2009/3/layout/HorizontalOrganizationChart"/>
    <dgm:cxn modelId="{7A51A666-270F-442F-87B6-59AC9C13465A}" type="presParOf" srcId="{52B71CC1-44E3-4C6D-A17A-DC33E9541470}" destId="{514A2B34-9AB5-43E4-BAC2-9039D268EFCC}" srcOrd="1" destOrd="0" presId="urn:microsoft.com/office/officeart/2009/3/layout/HorizontalOrganizationChart"/>
    <dgm:cxn modelId="{118C066A-BC29-40E9-ABF5-2CC53A2CCA49}" type="presParOf" srcId="{1489CC6B-7DA7-464D-949F-434EBE41B245}" destId="{E8FDABBA-4EBF-4C91-A2EB-472D32AF8F1C}" srcOrd="1" destOrd="0" presId="urn:microsoft.com/office/officeart/2009/3/layout/HorizontalOrganizationChart"/>
    <dgm:cxn modelId="{60F5A1BD-971E-49C9-8DBD-9152B976D043}" type="presParOf" srcId="{1489CC6B-7DA7-464D-949F-434EBE41B245}" destId="{4CE6425A-74D3-41BD-84AD-30D6F4513D25}" srcOrd="2" destOrd="0" presId="urn:microsoft.com/office/officeart/2009/3/layout/HorizontalOrganizationChart"/>
    <dgm:cxn modelId="{31B53DD8-E9A0-464D-BBA8-C36F14AC65A1}" type="presParOf" srcId="{8B963C78-790B-45A1-BAC2-DC07C240AB47}" destId="{1C615B17-D6F1-4A3B-A3A3-B1B99A8C41B0}" srcOrd="2" destOrd="0" presId="urn:microsoft.com/office/officeart/2009/3/layout/HorizontalOrganizationChart"/>
    <dgm:cxn modelId="{12517A4F-7A72-422E-BEDF-E7560B8C6B7F}" type="presParOf" srcId="{8B963C78-790B-45A1-BAC2-DC07C240AB47}" destId="{98BB8680-DF0B-49C2-98AE-39BCD267BA77}" srcOrd="3" destOrd="0" presId="urn:microsoft.com/office/officeart/2009/3/layout/HorizontalOrganizationChart"/>
    <dgm:cxn modelId="{1ADED438-70FC-447A-8D2C-542936D87A8B}" type="presParOf" srcId="{98BB8680-DF0B-49C2-98AE-39BCD267BA77}" destId="{EF487AE3-4AE4-4467-B34C-13B6A5F4EE29}" srcOrd="0" destOrd="0" presId="urn:microsoft.com/office/officeart/2009/3/layout/HorizontalOrganizationChart"/>
    <dgm:cxn modelId="{FDC4ABBE-71D8-471F-B4A2-6844F78ACC99}" type="presParOf" srcId="{EF487AE3-4AE4-4467-B34C-13B6A5F4EE29}" destId="{4DF538A8-028B-43A4-88EF-796DC6323AC2}" srcOrd="0" destOrd="0" presId="urn:microsoft.com/office/officeart/2009/3/layout/HorizontalOrganizationChart"/>
    <dgm:cxn modelId="{982B8286-23A0-4662-B87E-FD999FFF58D2}" type="presParOf" srcId="{EF487AE3-4AE4-4467-B34C-13B6A5F4EE29}" destId="{436D984B-A10B-41E2-B7FD-A81CC2B085B3}" srcOrd="1" destOrd="0" presId="urn:microsoft.com/office/officeart/2009/3/layout/HorizontalOrganizationChart"/>
    <dgm:cxn modelId="{BC1701B1-9F08-4A7A-9087-442B1F27E72D}" type="presParOf" srcId="{98BB8680-DF0B-49C2-98AE-39BCD267BA77}" destId="{3887FF56-003E-4972-905D-D1FDE0B31622}" srcOrd="1" destOrd="0" presId="urn:microsoft.com/office/officeart/2009/3/layout/HorizontalOrganizationChart"/>
    <dgm:cxn modelId="{124D7832-911B-4881-AF05-75A7BE64115F}" type="presParOf" srcId="{98BB8680-DF0B-49C2-98AE-39BCD267BA77}" destId="{17F45DB1-02F2-4A57-B0ED-1751D73FD815}" srcOrd="2" destOrd="0" presId="urn:microsoft.com/office/officeart/2009/3/layout/HorizontalOrganizationChart"/>
    <dgm:cxn modelId="{49BDD6E1-C165-401C-B21E-C7B7FE45730F}" type="presParOf" srcId="{8B963C78-790B-45A1-BAC2-DC07C240AB47}" destId="{23DE0418-73C0-4215-BED3-D6D8C3B2679E}" srcOrd="4" destOrd="0" presId="urn:microsoft.com/office/officeart/2009/3/layout/HorizontalOrganizationChart"/>
    <dgm:cxn modelId="{9B89ACB5-DF89-4D01-AF4F-F19022F26D48}" type="presParOf" srcId="{8B963C78-790B-45A1-BAC2-DC07C240AB47}" destId="{DDB585E1-283D-4236-A0D8-BC8FBA342AE2}" srcOrd="5" destOrd="0" presId="urn:microsoft.com/office/officeart/2009/3/layout/HorizontalOrganizationChart"/>
    <dgm:cxn modelId="{9FD4CE32-BD6F-4F4D-83F2-6A7E93BD1052}" type="presParOf" srcId="{DDB585E1-283D-4236-A0D8-BC8FBA342AE2}" destId="{550F26C0-F558-4665-9CF4-0FC5F940E7CA}" srcOrd="0" destOrd="0" presId="urn:microsoft.com/office/officeart/2009/3/layout/HorizontalOrganizationChart"/>
    <dgm:cxn modelId="{D006A0EF-C500-4B81-8091-E2E75F379687}" type="presParOf" srcId="{550F26C0-F558-4665-9CF4-0FC5F940E7CA}" destId="{1D4A9DB6-0AB4-4581-BA22-A4271D4F291B}" srcOrd="0" destOrd="0" presId="urn:microsoft.com/office/officeart/2009/3/layout/HorizontalOrganizationChart"/>
    <dgm:cxn modelId="{6D8AF92A-2C76-433F-A5BD-FE1247A35500}" type="presParOf" srcId="{550F26C0-F558-4665-9CF4-0FC5F940E7CA}" destId="{FA6749B8-2430-4FE3-B3AC-0B8125917271}" srcOrd="1" destOrd="0" presId="urn:microsoft.com/office/officeart/2009/3/layout/HorizontalOrganizationChart"/>
    <dgm:cxn modelId="{C6EA6D4E-0345-4C9B-B830-8A0B240F1D46}" type="presParOf" srcId="{DDB585E1-283D-4236-A0D8-BC8FBA342AE2}" destId="{DBFA0550-308E-4D94-B0D3-AB1B9E0707F3}" srcOrd="1" destOrd="0" presId="urn:microsoft.com/office/officeart/2009/3/layout/HorizontalOrganizationChart"/>
    <dgm:cxn modelId="{60F39C19-2498-43D6-965A-7B6D93BE17C2}" type="presParOf" srcId="{DDB585E1-283D-4236-A0D8-BC8FBA342AE2}" destId="{E2555590-CBA3-455E-969E-9CFC8E22917F}" srcOrd="2" destOrd="0" presId="urn:microsoft.com/office/officeart/2009/3/layout/HorizontalOrganizationChart"/>
    <dgm:cxn modelId="{65FFAED4-215E-4A76-AB53-69902C313CF4}" type="presParOf" srcId="{DDD90205-E0E1-4A1C-8E08-DB849A2B06A4}" destId="{9C24EE08-0EB1-4CA5-9124-C40B09D55FFE}" srcOrd="2" destOrd="0" presId="urn:microsoft.com/office/officeart/2009/3/layout/HorizontalOrganizationChart"/>
    <dgm:cxn modelId="{0E38733C-1004-48E2-903B-1A4BD55FE963}" type="presParOf" srcId="{1D9BF304-755B-45DA-9BD1-D7E752814E1B}" destId="{E1905A2C-E1D5-4809-BA19-CB798057A7B7}" srcOrd="2" destOrd="0" presId="urn:microsoft.com/office/officeart/2009/3/layout/HorizontalOrganizationChart"/>
    <dgm:cxn modelId="{141A638E-B48D-49CE-A364-506C3ACC8F01}" type="presParOf" srcId="{16336707-3BE4-480C-BAAC-80B2218C459C}" destId="{3FE56239-9AC4-4836-A8C2-7D0E45B917A9}" srcOrd="2" destOrd="0" presId="urn:microsoft.com/office/officeart/2009/3/layout/HorizontalOrganizationChart"/>
    <dgm:cxn modelId="{6D5D7FAC-CBDD-4DD3-AB82-19991E0C6C2E}" type="presParOf" srcId="{16336707-3BE4-480C-BAAC-80B2218C459C}" destId="{32A6CCFC-C841-4CE0-B689-F8E4FF842203}" srcOrd="3" destOrd="0" presId="urn:microsoft.com/office/officeart/2009/3/layout/HorizontalOrganizationChart"/>
    <dgm:cxn modelId="{3ED4B862-CCD4-4DB6-A22D-7566D6C3CE62}" type="presParOf" srcId="{32A6CCFC-C841-4CE0-B689-F8E4FF842203}" destId="{C95BF02E-2EE0-4671-A6CD-474518FEC7A1}" srcOrd="0" destOrd="0" presId="urn:microsoft.com/office/officeart/2009/3/layout/HorizontalOrganizationChart"/>
    <dgm:cxn modelId="{C9854AA2-AA39-4FDE-8D5D-86A198590931}" type="presParOf" srcId="{C95BF02E-2EE0-4671-A6CD-474518FEC7A1}" destId="{89D8F5BD-AC36-49A1-9E07-ECA9595090A3}" srcOrd="0" destOrd="0" presId="urn:microsoft.com/office/officeart/2009/3/layout/HorizontalOrganizationChart"/>
    <dgm:cxn modelId="{A4EAE35A-767A-481C-AEB2-967F6A0D7F79}" type="presParOf" srcId="{C95BF02E-2EE0-4671-A6CD-474518FEC7A1}" destId="{9951BFF9-DAE0-4A1F-A4CB-82C4CF6E1243}" srcOrd="1" destOrd="0" presId="urn:microsoft.com/office/officeart/2009/3/layout/HorizontalOrganizationChart"/>
    <dgm:cxn modelId="{7A303D75-5BC0-409E-841B-256DABAF5053}" type="presParOf" srcId="{32A6CCFC-C841-4CE0-B689-F8E4FF842203}" destId="{27ABF136-8744-44AF-86E1-30DDE0A3DBAC}" srcOrd="1" destOrd="0" presId="urn:microsoft.com/office/officeart/2009/3/layout/HorizontalOrganizationChart"/>
    <dgm:cxn modelId="{77F0F9D0-BF75-43CD-9FDB-193E18C606E1}" type="presParOf" srcId="{27ABF136-8744-44AF-86E1-30DDE0A3DBAC}" destId="{7AEBB45B-B2AF-4E02-A222-85A6928DEC31}" srcOrd="0" destOrd="0" presId="urn:microsoft.com/office/officeart/2009/3/layout/HorizontalOrganizationChart"/>
    <dgm:cxn modelId="{FC249B96-10C6-4F0B-93C5-9FB678A595FE}" type="presParOf" srcId="{27ABF136-8744-44AF-86E1-30DDE0A3DBAC}" destId="{195178F8-60EC-4019-82CA-83DEBD7F5471}" srcOrd="1" destOrd="0" presId="urn:microsoft.com/office/officeart/2009/3/layout/HorizontalOrganizationChart"/>
    <dgm:cxn modelId="{87FBA875-6839-4BE3-8AD6-2C6633B8FD3A}" type="presParOf" srcId="{195178F8-60EC-4019-82CA-83DEBD7F5471}" destId="{A194302F-3B82-46D9-A308-5000685265C3}" srcOrd="0" destOrd="0" presId="urn:microsoft.com/office/officeart/2009/3/layout/HorizontalOrganizationChart"/>
    <dgm:cxn modelId="{E5573CE4-B3A8-4E50-B33E-0CDBB4ECA595}" type="presParOf" srcId="{A194302F-3B82-46D9-A308-5000685265C3}" destId="{57EB40F7-A5D5-4C1F-818A-D26BF7C79131}" srcOrd="0" destOrd="0" presId="urn:microsoft.com/office/officeart/2009/3/layout/HorizontalOrganizationChart"/>
    <dgm:cxn modelId="{F40864B0-C97F-4B25-9EE0-4F18207601A3}" type="presParOf" srcId="{A194302F-3B82-46D9-A308-5000685265C3}" destId="{3CDA1FED-02C8-40F0-B964-C0D95973C048}" srcOrd="1" destOrd="0" presId="urn:microsoft.com/office/officeart/2009/3/layout/HorizontalOrganizationChart"/>
    <dgm:cxn modelId="{277A2E54-F8F6-4FBB-8E13-4A7F946A3227}" type="presParOf" srcId="{195178F8-60EC-4019-82CA-83DEBD7F5471}" destId="{E0343AED-9C58-4111-90C8-BEC45FC07B63}" srcOrd="1" destOrd="0" presId="urn:microsoft.com/office/officeart/2009/3/layout/HorizontalOrganizationChart"/>
    <dgm:cxn modelId="{89E6219A-1ACA-4FDB-8D55-359EE8FAFD98}" type="presParOf" srcId="{E0343AED-9C58-4111-90C8-BEC45FC07B63}" destId="{E9487BD8-BDD5-4A1B-B189-1E5E3B645011}" srcOrd="0" destOrd="0" presId="urn:microsoft.com/office/officeart/2009/3/layout/HorizontalOrganizationChart"/>
    <dgm:cxn modelId="{66B95CEC-065C-46CE-B81A-2E781B3001D2}" type="presParOf" srcId="{E0343AED-9C58-4111-90C8-BEC45FC07B63}" destId="{1D766088-94AB-4C27-B373-0234358B1EAF}" srcOrd="1" destOrd="0" presId="urn:microsoft.com/office/officeart/2009/3/layout/HorizontalOrganizationChart"/>
    <dgm:cxn modelId="{21B240BC-1BF0-411A-8265-BE676EDE5688}" type="presParOf" srcId="{1D766088-94AB-4C27-B373-0234358B1EAF}" destId="{205162B5-8F96-4B29-BA00-28811B891232}" srcOrd="0" destOrd="0" presId="urn:microsoft.com/office/officeart/2009/3/layout/HorizontalOrganizationChart"/>
    <dgm:cxn modelId="{B33FF96E-F005-46CE-9392-4364CC21592E}" type="presParOf" srcId="{205162B5-8F96-4B29-BA00-28811B891232}" destId="{39C4821E-BCE3-4639-996D-2ED771AB1F06}" srcOrd="0" destOrd="0" presId="urn:microsoft.com/office/officeart/2009/3/layout/HorizontalOrganizationChart"/>
    <dgm:cxn modelId="{68E9C44A-7150-49DD-B5CD-3AE25319D2DE}" type="presParOf" srcId="{205162B5-8F96-4B29-BA00-28811B891232}" destId="{EBBE2E2E-34C8-4BD4-9211-9EC2C49E7796}" srcOrd="1" destOrd="0" presId="urn:microsoft.com/office/officeart/2009/3/layout/HorizontalOrganizationChart"/>
    <dgm:cxn modelId="{4E79803B-2677-44D6-8D5F-009A5A93C34A}" type="presParOf" srcId="{1D766088-94AB-4C27-B373-0234358B1EAF}" destId="{8F9525A9-72EA-4741-B4B0-BB91640BD178}" srcOrd="1" destOrd="0" presId="urn:microsoft.com/office/officeart/2009/3/layout/HorizontalOrganizationChart"/>
    <dgm:cxn modelId="{454434C5-5280-490F-BF82-07ABDB331C6B}" type="presParOf" srcId="{1D766088-94AB-4C27-B373-0234358B1EAF}" destId="{6D5E6676-5C90-4100-A9BD-8CCA7ADB3942}" srcOrd="2" destOrd="0" presId="urn:microsoft.com/office/officeart/2009/3/layout/HorizontalOrganizationChart"/>
    <dgm:cxn modelId="{5D80C5DC-7D34-4A44-B040-1B962A05FEA8}" type="presParOf" srcId="{195178F8-60EC-4019-82CA-83DEBD7F5471}" destId="{951AFEE6-BA0F-40DD-B58C-E2F262A3F0A8}" srcOrd="2" destOrd="0" presId="urn:microsoft.com/office/officeart/2009/3/layout/HorizontalOrganizationChart"/>
    <dgm:cxn modelId="{3C51D319-F3DA-4103-873F-9609D627CD4B}" type="presParOf" srcId="{27ABF136-8744-44AF-86E1-30DDE0A3DBAC}" destId="{26DB6C64-915E-4526-9364-50CB4BA8538C}" srcOrd="2" destOrd="0" presId="urn:microsoft.com/office/officeart/2009/3/layout/HorizontalOrganizationChart"/>
    <dgm:cxn modelId="{39FFE4F0-8939-43C8-84C4-C4AA438C985A}" type="presParOf" srcId="{27ABF136-8744-44AF-86E1-30DDE0A3DBAC}" destId="{771D4D65-229F-4D50-8373-1A2D9D65E09D}" srcOrd="3" destOrd="0" presId="urn:microsoft.com/office/officeart/2009/3/layout/HorizontalOrganizationChart"/>
    <dgm:cxn modelId="{0F1E3054-D930-41DA-97D9-1F442478DDF4}" type="presParOf" srcId="{771D4D65-229F-4D50-8373-1A2D9D65E09D}" destId="{443486AD-E9DB-4BC2-9A91-7FBAFDA920C4}" srcOrd="0" destOrd="0" presId="urn:microsoft.com/office/officeart/2009/3/layout/HorizontalOrganizationChart"/>
    <dgm:cxn modelId="{237B375D-E044-457D-BD17-1C4895495416}" type="presParOf" srcId="{443486AD-E9DB-4BC2-9A91-7FBAFDA920C4}" destId="{0AB29616-286A-4FD6-A206-2A70B9D1D4D5}" srcOrd="0" destOrd="0" presId="urn:microsoft.com/office/officeart/2009/3/layout/HorizontalOrganizationChart"/>
    <dgm:cxn modelId="{BE6F1EE9-5B9F-464E-A26D-DA96686B9CF5}" type="presParOf" srcId="{443486AD-E9DB-4BC2-9A91-7FBAFDA920C4}" destId="{4CF4D202-8582-4D1D-8DB7-00AD81B70970}" srcOrd="1" destOrd="0" presId="urn:microsoft.com/office/officeart/2009/3/layout/HorizontalOrganizationChart"/>
    <dgm:cxn modelId="{5BECC19E-B983-4C9F-BDFA-99D6DD4832A3}" type="presParOf" srcId="{771D4D65-229F-4D50-8373-1A2D9D65E09D}" destId="{11578520-E30B-4C63-B632-A63FD3771E86}" srcOrd="1" destOrd="0" presId="urn:microsoft.com/office/officeart/2009/3/layout/HorizontalOrganizationChart"/>
    <dgm:cxn modelId="{495FA4EC-1507-4E0E-B5E7-E757353D3201}" type="presParOf" srcId="{11578520-E30B-4C63-B632-A63FD3771E86}" destId="{9B2EC9CD-631B-46F0-9EBA-620708F02C6E}" srcOrd="0" destOrd="0" presId="urn:microsoft.com/office/officeart/2009/3/layout/HorizontalOrganizationChart"/>
    <dgm:cxn modelId="{5BCF0299-724C-47C2-B65A-059AE8C0913D}" type="presParOf" srcId="{11578520-E30B-4C63-B632-A63FD3771E86}" destId="{C4DC944D-F510-4D67-A585-D1FA3823DC8A}" srcOrd="1" destOrd="0" presId="urn:microsoft.com/office/officeart/2009/3/layout/HorizontalOrganizationChart"/>
    <dgm:cxn modelId="{FB57AC8F-2598-4216-AA20-5FEB3E19683D}" type="presParOf" srcId="{C4DC944D-F510-4D67-A585-D1FA3823DC8A}" destId="{28FD8921-F76F-489B-8E01-556E9C591C41}" srcOrd="0" destOrd="0" presId="urn:microsoft.com/office/officeart/2009/3/layout/HorizontalOrganizationChart"/>
    <dgm:cxn modelId="{222557BF-87B1-43E0-B6C8-498BAA37787D}" type="presParOf" srcId="{28FD8921-F76F-489B-8E01-556E9C591C41}" destId="{784C2A3A-1849-42C4-B537-19B60F2BE341}" srcOrd="0" destOrd="0" presId="urn:microsoft.com/office/officeart/2009/3/layout/HorizontalOrganizationChart"/>
    <dgm:cxn modelId="{DEB442DE-967C-4C58-93AC-02E855EF7D24}" type="presParOf" srcId="{28FD8921-F76F-489B-8E01-556E9C591C41}" destId="{A0F4F16D-DF4C-465F-85A8-EC3BC1CA7B69}" srcOrd="1" destOrd="0" presId="urn:microsoft.com/office/officeart/2009/3/layout/HorizontalOrganizationChart"/>
    <dgm:cxn modelId="{75246523-EE8B-4F9D-B397-D1510434557D}" type="presParOf" srcId="{C4DC944D-F510-4D67-A585-D1FA3823DC8A}" destId="{FC7B6A9B-5050-4626-B03A-8D883CA4ADB1}" srcOrd="1" destOrd="0" presId="urn:microsoft.com/office/officeart/2009/3/layout/HorizontalOrganizationChart"/>
    <dgm:cxn modelId="{587F4B09-68DD-4BAC-BDC1-F3A96C5BC2D2}" type="presParOf" srcId="{C4DC944D-F510-4D67-A585-D1FA3823DC8A}" destId="{214642CD-5467-4D60-A091-DF925146281F}" srcOrd="2" destOrd="0" presId="urn:microsoft.com/office/officeart/2009/3/layout/HorizontalOrganizationChart"/>
    <dgm:cxn modelId="{8CEEC06C-FD4B-4689-8BBD-E71518EF6D8B}" type="presParOf" srcId="{771D4D65-229F-4D50-8373-1A2D9D65E09D}" destId="{D12C7CC8-43B1-459B-9A5E-D454FF8D15F1}" srcOrd="2" destOrd="0" presId="urn:microsoft.com/office/officeart/2009/3/layout/HorizontalOrganizationChart"/>
    <dgm:cxn modelId="{6EB09DCE-BB86-4DF6-904D-1632A9E5DBB0}" type="presParOf" srcId="{32A6CCFC-C841-4CE0-B689-F8E4FF842203}" destId="{A006B7E1-3686-4E56-93B1-5006C7437C5C}" srcOrd="2" destOrd="0" presId="urn:microsoft.com/office/officeart/2009/3/layout/HorizontalOrganizationChart"/>
    <dgm:cxn modelId="{A0A8C3C7-3B82-4A15-A2AE-AEA57D0869D9}" type="presParOf" srcId="{78ECC8C3-12B4-401A-B677-05B444792024}" destId="{675D310A-1202-4058-8A10-778FFC3CC41D}" srcOrd="2" destOrd="0" presId="urn:microsoft.com/office/officeart/2009/3/layout/HorizontalOrganizationChart"/>
  </dgm:cxnLst>
  <dgm:bg/>
  <dgm:whole/>
</dgm:dataModel>
</file>

<file path=ppt/diagrams/data39.xml><?xml version="1.0" encoding="utf-8"?>
<dgm:dataModel xmlns:dgm="http://schemas.openxmlformats.org/drawingml/2006/diagram" xmlns:a="http://schemas.openxmlformats.org/drawingml/2006/main">
  <dgm:ptLst>
    <dgm:pt modelId="{F4A15DA6-87CA-4FC7-B4E1-364C95689909}" type="doc">
      <dgm:prSet loTypeId="urn:microsoft.com/office/officeart/2008/layout/HorizontalMultiLevelHierarchy" loCatId="hierarchy" qsTypeId="urn:microsoft.com/office/officeart/2005/8/quickstyle/simple2" qsCatId="simple" csTypeId="urn:microsoft.com/office/officeart/2005/8/colors/colorful1#25" csCatId="colorful" phldr="1"/>
      <dgm:spPr/>
      <dgm:t>
        <a:bodyPr/>
        <a:lstStyle/>
        <a:p>
          <a:endParaRPr lang="hi-IN"/>
        </a:p>
      </dgm:t>
    </dgm:pt>
    <dgm:pt modelId="{41745CF3-3CF2-430B-BED0-C082FACC3200}">
      <dgm:prSet/>
      <dgm:spPr/>
      <dgm:t>
        <a:bodyPr/>
        <a:lstStyle/>
        <a:p>
          <a:r>
            <a:rPr lang="en-IN" dirty="0"/>
            <a:t>Change in an accounting policy </a:t>
          </a:r>
          <a:endParaRPr lang="hi-IN" dirty="0"/>
        </a:p>
      </dgm:t>
    </dgm:pt>
    <dgm:pt modelId="{D9E08A2B-7F0C-4AED-B01B-3A95D69D0132}" type="parTrans" cxnId="{0E014797-D140-438F-A64B-B133844CAA93}">
      <dgm:prSet/>
      <dgm:spPr/>
      <dgm:t>
        <a:bodyPr/>
        <a:lstStyle/>
        <a:p>
          <a:endParaRPr lang="hi-IN"/>
        </a:p>
      </dgm:t>
    </dgm:pt>
    <dgm:pt modelId="{ED12E6C4-251E-4742-94D0-70B04D9EDFE1}" type="sibTrans" cxnId="{0E014797-D140-438F-A64B-B133844CAA93}">
      <dgm:prSet/>
      <dgm:spPr/>
      <dgm:t>
        <a:bodyPr/>
        <a:lstStyle/>
        <a:p>
          <a:endParaRPr lang="hi-IN"/>
        </a:p>
      </dgm:t>
    </dgm:pt>
    <dgm:pt modelId="{F4DB60DF-BB19-4AC1-A3AA-84D85B129A42}">
      <dgm:prSet custT="1"/>
      <dgm:spPr/>
      <dgm:t>
        <a:bodyPr/>
        <a:lstStyle/>
        <a:p>
          <a:r>
            <a:rPr lang="en-IN" sz="1600" dirty="0"/>
            <a:t>Material Impact</a:t>
          </a:r>
          <a:endParaRPr lang="hi-IN" sz="1600" dirty="0"/>
        </a:p>
      </dgm:t>
    </dgm:pt>
    <dgm:pt modelId="{64D63910-406E-4BCE-B3B5-88737B8CF14D}" type="parTrans" cxnId="{0331C2D3-17F3-4927-A1C6-D8BA8E4BAE06}">
      <dgm:prSet/>
      <dgm:spPr/>
      <dgm:t>
        <a:bodyPr/>
        <a:lstStyle/>
        <a:p>
          <a:endParaRPr lang="hi-IN"/>
        </a:p>
      </dgm:t>
    </dgm:pt>
    <dgm:pt modelId="{F27EB2DC-098B-43DE-992A-A52FE3B642B6}" type="sibTrans" cxnId="{0331C2D3-17F3-4927-A1C6-D8BA8E4BAE06}">
      <dgm:prSet/>
      <dgm:spPr/>
      <dgm:t>
        <a:bodyPr/>
        <a:lstStyle/>
        <a:p>
          <a:endParaRPr lang="hi-IN"/>
        </a:p>
      </dgm:t>
    </dgm:pt>
    <dgm:pt modelId="{E7C92645-84ED-4697-907B-234F000ED307}">
      <dgm:prSet/>
      <dgm:spPr/>
      <dgm:t>
        <a:bodyPr/>
        <a:lstStyle/>
        <a:p>
          <a:r>
            <a:rPr lang="en-IN" dirty="0"/>
            <a:t>Disclose</a:t>
          </a:r>
          <a:endParaRPr lang="hi-IN" dirty="0"/>
        </a:p>
      </dgm:t>
    </dgm:pt>
    <dgm:pt modelId="{7C76EB73-0384-422A-84F8-D3D9180D87CD}" type="parTrans" cxnId="{265D902F-1088-4F4C-922A-CF1572E3DE69}">
      <dgm:prSet/>
      <dgm:spPr/>
      <dgm:t>
        <a:bodyPr/>
        <a:lstStyle/>
        <a:p>
          <a:endParaRPr lang="hi-IN"/>
        </a:p>
      </dgm:t>
    </dgm:pt>
    <dgm:pt modelId="{A6D1AE2F-6233-482D-A2C3-B1E5C2FC5309}" type="sibTrans" cxnId="{265D902F-1088-4F4C-922A-CF1572E3DE69}">
      <dgm:prSet/>
      <dgm:spPr/>
      <dgm:t>
        <a:bodyPr/>
        <a:lstStyle/>
        <a:p>
          <a:endParaRPr lang="hi-IN"/>
        </a:p>
      </dgm:t>
    </dgm:pt>
    <dgm:pt modelId="{840C312F-DDD2-4636-A570-BD1F8F7B6CCB}">
      <dgm:prSet/>
      <dgm:spPr/>
      <dgm:t>
        <a:bodyPr/>
        <a:lstStyle/>
        <a:p>
          <a:r>
            <a:rPr lang="en-IN" dirty="0"/>
            <a:t>Year of change</a:t>
          </a:r>
          <a:endParaRPr lang="hi-IN" dirty="0"/>
        </a:p>
      </dgm:t>
    </dgm:pt>
    <dgm:pt modelId="{0929A4E2-18B2-485F-8492-AD662714E72C}" type="parTrans" cxnId="{632965E8-BC93-46FB-8629-B9D5A2449C82}">
      <dgm:prSet/>
      <dgm:spPr/>
      <dgm:t>
        <a:bodyPr/>
        <a:lstStyle/>
        <a:p>
          <a:endParaRPr lang="hi-IN"/>
        </a:p>
      </dgm:t>
    </dgm:pt>
    <dgm:pt modelId="{CF7C4027-C43A-402E-829F-334C368E2242}" type="sibTrans" cxnId="{632965E8-BC93-46FB-8629-B9D5A2449C82}">
      <dgm:prSet/>
      <dgm:spPr/>
      <dgm:t>
        <a:bodyPr/>
        <a:lstStyle/>
        <a:p>
          <a:endParaRPr lang="hi-IN"/>
        </a:p>
      </dgm:t>
    </dgm:pt>
    <dgm:pt modelId="{CC6B63C4-C683-4398-BA25-818BB7F13EF9}">
      <dgm:prSet/>
      <dgm:spPr/>
      <dgm:t>
        <a:bodyPr/>
        <a:lstStyle/>
        <a:p>
          <a:r>
            <a:rPr lang="en-IN" dirty="0"/>
            <a:t>Year in which such change has first material impact</a:t>
          </a:r>
          <a:endParaRPr lang="hi-IN" dirty="0"/>
        </a:p>
      </dgm:t>
    </dgm:pt>
    <dgm:pt modelId="{F1768902-ACF8-4D1F-9A6B-46FB03BFE70B}" type="parTrans" cxnId="{50EA0F03-1556-4386-8DEC-24E295659907}">
      <dgm:prSet/>
      <dgm:spPr/>
      <dgm:t>
        <a:bodyPr/>
        <a:lstStyle/>
        <a:p>
          <a:endParaRPr lang="hi-IN"/>
        </a:p>
      </dgm:t>
    </dgm:pt>
    <dgm:pt modelId="{D54F7680-D9D9-40A0-BCD7-856F16D0FD23}" type="sibTrans" cxnId="{50EA0F03-1556-4386-8DEC-24E295659907}">
      <dgm:prSet/>
      <dgm:spPr/>
      <dgm:t>
        <a:bodyPr/>
        <a:lstStyle/>
        <a:p>
          <a:endParaRPr lang="hi-IN"/>
        </a:p>
      </dgm:t>
    </dgm:pt>
    <dgm:pt modelId="{69E6BDE3-BA19-493D-B332-B456B3F8C01C}">
      <dgm:prSet custT="1"/>
      <dgm:spPr/>
      <dgm:t>
        <a:bodyPr/>
        <a:lstStyle/>
        <a:p>
          <a:r>
            <a:rPr lang="en-US" sz="1600" dirty="0"/>
            <a:t>No Material Impact</a:t>
          </a:r>
          <a:endParaRPr lang="hi-IN" sz="1600" dirty="0"/>
        </a:p>
      </dgm:t>
    </dgm:pt>
    <dgm:pt modelId="{B701A598-2FCB-4EC5-8C52-779824D46673}" type="parTrans" cxnId="{9304670D-31BC-4309-B31A-DF7469B7DE15}">
      <dgm:prSet/>
      <dgm:spPr/>
      <dgm:t>
        <a:bodyPr/>
        <a:lstStyle/>
        <a:p>
          <a:endParaRPr lang="hi-IN"/>
        </a:p>
      </dgm:t>
    </dgm:pt>
    <dgm:pt modelId="{3C987034-CBA3-4517-8247-1E0DCB81F5D5}" type="sibTrans" cxnId="{9304670D-31BC-4309-B31A-DF7469B7DE15}">
      <dgm:prSet/>
      <dgm:spPr/>
      <dgm:t>
        <a:bodyPr/>
        <a:lstStyle/>
        <a:p>
          <a:endParaRPr lang="hi-IN"/>
        </a:p>
      </dgm:t>
    </dgm:pt>
    <dgm:pt modelId="{7CE20743-20ED-4E44-8E9F-BAC9E44C4933}">
      <dgm:prSet/>
      <dgm:spPr/>
      <dgm:t>
        <a:bodyPr/>
        <a:lstStyle/>
        <a:p>
          <a:r>
            <a:rPr lang="en-US" dirty="0"/>
            <a:t>No disclosure required</a:t>
          </a:r>
          <a:endParaRPr lang="hi-IN" dirty="0"/>
        </a:p>
      </dgm:t>
    </dgm:pt>
    <dgm:pt modelId="{63E9E453-794B-45E2-BB79-E746D0314183}" type="parTrans" cxnId="{83F36F64-B028-4485-962E-657278644EEE}">
      <dgm:prSet/>
      <dgm:spPr/>
      <dgm:t>
        <a:bodyPr/>
        <a:lstStyle/>
        <a:p>
          <a:endParaRPr lang="hi-IN"/>
        </a:p>
      </dgm:t>
    </dgm:pt>
    <dgm:pt modelId="{7AD836D7-B3AD-4DFA-9F1F-34D1C5D3EE49}" type="sibTrans" cxnId="{83F36F64-B028-4485-962E-657278644EEE}">
      <dgm:prSet/>
      <dgm:spPr/>
      <dgm:t>
        <a:bodyPr/>
        <a:lstStyle/>
        <a:p>
          <a:endParaRPr lang="hi-IN"/>
        </a:p>
      </dgm:t>
    </dgm:pt>
    <dgm:pt modelId="{0C981DD6-CC97-48D2-8D90-D4EEA70E4139}" type="pres">
      <dgm:prSet presAssocID="{F4A15DA6-87CA-4FC7-B4E1-364C95689909}" presName="Name0" presStyleCnt="0">
        <dgm:presLayoutVars>
          <dgm:chPref val="1"/>
          <dgm:dir/>
          <dgm:animOne val="branch"/>
          <dgm:animLvl val="lvl"/>
          <dgm:resizeHandles val="exact"/>
        </dgm:presLayoutVars>
      </dgm:prSet>
      <dgm:spPr/>
      <dgm:t>
        <a:bodyPr/>
        <a:lstStyle/>
        <a:p>
          <a:endParaRPr lang="en-US"/>
        </a:p>
      </dgm:t>
    </dgm:pt>
    <dgm:pt modelId="{1342B733-FA7D-41BC-810B-63D31792563E}" type="pres">
      <dgm:prSet presAssocID="{41745CF3-3CF2-430B-BED0-C082FACC3200}" presName="root1" presStyleCnt="0"/>
      <dgm:spPr/>
    </dgm:pt>
    <dgm:pt modelId="{8502ABD9-C43B-4E6D-99CC-89EA1D65E227}" type="pres">
      <dgm:prSet presAssocID="{41745CF3-3CF2-430B-BED0-C082FACC3200}" presName="LevelOneTextNode" presStyleLbl="node0" presStyleIdx="0" presStyleCnt="1" custScaleY="117193">
        <dgm:presLayoutVars>
          <dgm:chPref val="3"/>
        </dgm:presLayoutVars>
      </dgm:prSet>
      <dgm:spPr/>
      <dgm:t>
        <a:bodyPr/>
        <a:lstStyle/>
        <a:p>
          <a:endParaRPr lang="en-US"/>
        </a:p>
      </dgm:t>
    </dgm:pt>
    <dgm:pt modelId="{7526B121-AADF-4924-BC5D-BDE7CA1150AB}" type="pres">
      <dgm:prSet presAssocID="{41745CF3-3CF2-430B-BED0-C082FACC3200}" presName="level2hierChild" presStyleCnt="0"/>
      <dgm:spPr/>
    </dgm:pt>
    <dgm:pt modelId="{E7AEE324-D2A7-40F0-BF49-CC29261C8459}" type="pres">
      <dgm:prSet presAssocID="{64D63910-406E-4BCE-B3B5-88737B8CF14D}" presName="conn2-1" presStyleLbl="parChTrans1D2" presStyleIdx="0" presStyleCnt="2"/>
      <dgm:spPr/>
      <dgm:t>
        <a:bodyPr/>
        <a:lstStyle/>
        <a:p>
          <a:endParaRPr lang="en-US"/>
        </a:p>
      </dgm:t>
    </dgm:pt>
    <dgm:pt modelId="{6D51562B-EF12-4725-8369-1036341BED93}" type="pres">
      <dgm:prSet presAssocID="{64D63910-406E-4BCE-B3B5-88737B8CF14D}" presName="connTx" presStyleLbl="parChTrans1D2" presStyleIdx="0" presStyleCnt="2"/>
      <dgm:spPr/>
      <dgm:t>
        <a:bodyPr/>
        <a:lstStyle/>
        <a:p>
          <a:endParaRPr lang="en-US"/>
        </a:p>
      </dgm:t>
    </dgm:pt>
    <dgm:pt modelId="{DE33E071-B7F2-4410-9D04-0782F5837217}" type="pres">
      <dgm:prSet presAssocID="{F4DB60DF-BB19-4AC1-A3AA-84D85B129A42}" presName="root2" presStyleCnt="0"/>
      <dgm:spPr/>
    </dgm:pt>
    <dgm:pt modelId="{378663DB-0BA7-4F2B-9616-326ECB6B72C9}" type="pres">
      <dgm:prSet presAssocID="{F4DB60DF-BB19-4AC1-A3AA-84D85B129A42}" presName="LevelTwoTextNode" presStyleLbl="node2" presStyleIdx="0" presStyleCnt="2">
        <dgm:presLayoutVars>
          <dgm:chPref val="3"/>
        </dgm:presLayoutVars>
      </dgm:prSet>
      <dgm:spPr/>
      <dgm:t>
        <a:bodyPr/>
        <a:lstStyle/>
        <a:p>
          <a:endParaRPr lang="en-US"/>
        </a:p>
      </dgm:t>
    </dgm:pt>
    <dgm:pt modelId="{2B762A7F-ACFE-4E28-AAB3-47F45BCD606B}" type="pres">
      <dgm:prSet presAssocID="{F4DB60DF-BB19-4AC1-A3AA-84D85B129A42}" presName="level3hierChild" presStyleCnt="0"/>
      <dgm:spPr/>
    </dgm:pt>
    <dgm:pt modelId="{843F2C09-ED8C-40B5-93E3-AAF8AF990193}" type="pres">
      <dgm:prSet presAssocID="{7C76EB73-0384-422A-84F8-D3D9180D87CD}" presName="conn2-1" presStyleLbl="parChTrans1D3" presStyleIdx="0" presStyleCnt="2"/>
      <dgm:spPr/>
      <dgm:t>
        <a:bodyPr/>
        <a:lstStyle/>
        <a:p>
          <a:endParaRPr lang="en-US"/>
        </a:p>
      </dgm:t>
    </dgm:pt>
    <dgm:pt modelId="{9CA5AED0-0AB7-4915-B3DF-C5ADA711005E}" type="pres">
      <dgm:prSet presAssocID="{7C76EB73-0384-422A-84F8-D3D9180D87CD}" presName="connTx" presStyleLbl="parChTrans1D3" presStyleIdx="0" presStyleCnt="2"/>
      <dgm:spPr/>
      <dgm:t>
        <a:bodyPr/>
        <a:lstStyle/>
        <a:p>
          <a:endParaRPr lang="en-US"/>
        </a:p>
      </dgm:t>
    </dgm:pt>
    <dgm:pt modelId="{3F4A116A-BB5F-4D38-9E49-841AC82898A9}" type="pres">
      <dgm:prSet presAssocID="{E7C92645-84ED-4697-907B-234F000ED307}" presName="root2" presStyleCnt="0"/>
      <dgm:spPr/>
    </dgm:pt>
    <dgm:pt modelId="{C050BE1A-5066-43A1-BF3C-521D53E23955}" type="pres">
      <dgm:prSet presAssocID="{E7C92645-84ED-4697-907B-234F000ED307}" presName="LevelTwoTextNode" presStyleLbl="node3" presStyleIdx="0" presStyleCnt="2">
        <dgm:presLayoutVars>
          <dgm:chPref val="3"/>
        </dgm:presLayoutVars>
      </dgm:prSet>
      <dgm:spPr/>
      <dgm:t>
        <a:bodyPr/>
        <a:lstStyle/>
        <a:p>
          <a:endParaRPr lang="en-US"/>
        </a:p>
      </dgm:t>
    </dgm:pt>
    <dgm:pt modelId="{7829DCB0-85B4-46E1-B938-D6933BBF5A9A}" type="pres">
      <dgm:prSet presAssocID="{E7C92645-84ED-4697-907B-234F000ED307}" presName="level3hierChild" presStyleCnt="0"/>
      <dgm:spPr/>
    </dgm:pt>
    <dgm:pt modelId="{F00B049A-24CD-44A7-9D47-4644EA7E77D1}" type="pres">
      <dgm:prSet presAssocID="{0929A4E2-18B2-485F-8492-AD662714E72C}" presName="conn2-1" presStyleLbl="parChTrans1D4" presStyleIdx="0" presStyleCnt="2"/>
      <dgm:spPr/>
      <dgm:t>
        <a:bodyPr/>
        <a:lstStyle/>
        <a:p>
          <a:endParaRPr lang="en-US"/>
        </a:p>
      </dgm:t>
    </dgm:pt>
    <dgm:pt modelId="{8B398771-7D5C-4E0A-9E23-75E904E38A48}" type="pres">
      <dgm:prSet presAssocID="{0929A4E2-18B2-485F-8492-AD662714E72C}" presName="connTx" presStyleLbl="parChTrans1D4" presStyleIdx="0" presStyleCnt="2"/>
      <dgm:spPr/>
      <dgm:t>
        <a:bodyPr/>
        <a:lstStyle/>
        <a:p>
          <a:endParaRPr lang="en-US"/>
        </a:p>
      </dgm:t>
    </dgm:pt>
    <dgm:pt modelId="{CDE552E8-3A24-4648-9FB2-EC7F1F807FB4}" type="pres">
      <dgm:prSet presAssocID="{840C312F-DDD2-4636-A570-BD1F8F7B6CCB}" presName="root2" presStyleCnt="0"/>
      <dgm:spPr/>
    </dgm:pt>
    <dgm:pt modelId="{696E900E-39B5-41EE-886C-9DB9B483FEDF}" type="pres">
      <dgm:prSet presAssocID="{840C312F-DDD2-4636-A570-BD1F8F7B6CCB}" presName="LevelTwoTextNode" presStyleLbl="node4" presStyleIdx="0" presStyleCnt="2">
        <dgm:presLayoutVars>
          <dgm:chPref val="3"/>
        </dgm:presLayoutVars>
      </dgm:prSet>
      <dgm:spPr/>
      <dgm:t>
        <a:bodyPr/>
        <a:lstStyle/>
        <a:p>
          <a:endParaRPr lang="en-US"/>
        </a:p>
      </dgm:t>
    </dgm:pt>
    <dgm:pt modelId="{78272C69-44AA-46CA-86B6-1721A4266661}" type="pres">
      <dgm:prSet presAssocID="{840C312F-DDD2-4636-A570-BD1F8F7B6CCB}" presName="level3hierChild" presStyleCnt="0"/>
      <dgm:spPr/>
    </dgm:pt>
    <dgm:pt modelId="{9262769E-D889-4B2C-93C2-C548DA19587C}" type="pres">
      <dgm:prSet presAssocID="{F1768902-ACF8-4D1F-9A6B-46FB03BFE70B}" presName="conn2-1" presStyleLbl="parChTrans1D4" presStyleIdx="1" presStyleCnt="2"/>
      <dgm:spPr/>
      <dgm:t>
        <a:bodyPr/>
        <a:lstStyle/>
        <a:p>
          <a:endParaRPr lang="en-US"/>
        </a:p>
      </dgm:t>
    </dgm:pt>
    <dgm:pt modelId="{5D2837AE-7B1E-4EA7-8E06-84AAF176D009}" type="pres">
      <dgm:prSet presAssocID="{F1768902-ACF8-4D1F-9A6B-46FB03BFE70B}" presName="connTx" presStyleLbl="parChTrans1D4" presStyleIdx="1" presStyleCnt="2"/>
      <dgm:spPr/>
      <dgm:t>
        <a:bodyPr/>
        <a:lstStyle/>
        <a:p>
          <a:endParaRPr lang="en-US"/>
        </a:p>
      </dgm:t>
    </dgm:pt>
    <dgm:pt modelId="{D4325148-D9D2-4F2F-A7CC-B417EF14C12B}" type="pres">
      <dgm:prSet presAssocID="{CC6B63C4-C683-4398-BA25-818BB7F13EF9}" presName="root2" presStyleCnt="0"/>
      <dgm:spPr/>
    </dgm:pt>
    <dgm:pt modelId="{22BDC9E3-3864-4925-A0C1-CDB8A3A92DD1}" type="pres">
      <dgm:prSet presAssocID="{CC6B63C4-C683-4398-BA25-818BB7F13EF9}" presName="LevelTwoTextNode" presStyleLbl="node4" presStyleIdx="1" presStyleCnt="2">
        <dgm:presLayoutVars>
          <dgm:chPref val="3"/>
        </dgm:presLayoutVars>
      </dgm:prSet>
      <dgm:spPr/>
      <dgm:t>
        <a:bodyPr/>
        <a:lstStyle/>
        <a:p>
          <a:endParaRPr lang="en-US"/>
        </a:p>
      </dgm:t>
    </dgm:pt>
    <dgm:pt modelId="{E2658B6B-BE21-41A9-A898-AC5C7114F065}" type="pres">
      <dgm:prSet presAssocID="{CC6B63C4-C683-4398-BA25-818BB7F13EF9}" presName="level3hierChild" presStyleCnt="0"/>
      <dgm:spPr/>
    </dgm:pt>
    <dgm:pt modelId="{49EBBDD8-C7BF-402C-9A37-415A6A02F7C3}" type="pres">
      <dgm:prSet presAssocID="{B701A598-2FCB-4EC5-8C52-779824D46673}" presName="conn2-1" presStyleLbl="parChTrans1D2" presStyleIdx="1" presStyleCnt="2"/>
      <dgm:spPr/>
      <dgm:t>
        <a:bodyPr/>
        <a:lstStyle/>
        <a:p>
          <a:endParaRPr lang="en-US"/>
        </a:p>
      </dgm:t>
    </dgm:pt>
    <dgm:pt modelId="{AF9A178C-503A-4D0B-B894-85AA2AAEAEFF}" type="pres">
      <dgm:prSet presAssocID="{B701A598-2FCB-4EC5-8C52-779824D46673}" presName="connTx" presStyleLbl="parChTrans1D2" presStyleIdx="1" presStyleCnt="2"/>
      <dgm:spPr/>
      <dgm:t>
        <a:bodyPr/>
        <a:lstStyle/>
        <a:p>
          <a:endParaRPr lang="en-US"/>
        </a:p>
      </dgm:t>
    </dgm:pt>
    <dgm:pt modelId="{BDCC4FC7-A437-4299-A220-5F9C277E42A6}" type="pres">
      <dgm:prSet presAssocID="{69E6BDE3-BA19-493D-B332-B456B3F8C01C}" presName="root2" presStyleCnt="0"/>
      <dgm:spPr/>
    </dgm:pt>
    <dgm:pt modelId="{B8136ADD-9DC6-4C72-A3BE-ADC60D51184B}" type="pres">
      <dgm:prSet presAssocID="{69E6BDE3-BA19-493D-B332-B456B3F8C01C}" presName="LevelTwoTextNode" presStyleLbl="node2" presStyleIdx="1" presStyleCnt="2">
        <dgm:presLayoutVars>
          <dgm:chPref val="3"/>
        </dgm:presLayoutVars>
      </dgm:prSet>
      <dgm:spPr/>
      <dgm:t>
        <a:bodyPr/>
        <a:lstStyle/>
        <a:p>
          <a:endParaRPr lang="en-US"/>
        </a:p>
      </dgm:t>
    </dgm:pt>
    <dgm:pt modelId="{1CFA3DC3-2CD3-4677-BFB5-054B11A7D5D3}" type="pres">
      <dgm:prSet presAssocID="{69E6BDE3-BA19-493D-B332-B456B3F8C01C}" presName="level3hierChild" presStyleCnt="0"/>
      <dgm:spPr/>
    </dgm:pt>
    <dgm:pt modelId="{B64977A4-F607-4719-9A92-B1967EDA042D}" type="pres">
      <dgm:prSet presAssocID="{63E9E453-794B-45E2-BB79-E746D0314183}" presName="conn2-1" presStyleLbl="parChTrans1D3" presStyleIdx="1" presStyleCnt="2"/>
      <dgm:spPr/>
      <dgm:t>
        <a:bodyPr/>
        <a:lstStyle/>
        <a:p>
          <a:endParaRPr lang="en-US"/>
        </a:p>
      </dgm:t>
    </dgm:pt>
    <dgm:pt modelId="{D5604A0F-B3AE-430F-887B-58AC91172A02}" type="pres">
      <dgm:prSet presAssocID="{63E9E453-794B-45E2-BB79-E746D0314183}" presName="connTx" presStyleLbl="parChTrans1D3" presStyleIdx="1" presStyleCnt="2"/>
      <dgm:spPr/>
      <dgm:t>
        <a:bodyPr/>
        <a:lstStyle/>
        <a:p>
          <a:endParaRPr lang="en-US"/>
        </a:p>
      </dgm:t>
    </dgm:pt>
    <dgm:pt modelId="{90D0264B-11D2-4F7B-BB61-F36CBA663BA2}" type="pres">
      <dgm:prSet presAssocID="{7CE20743-20ED-4E44-8E9F-BAC9E44C4933}" presName="root2" presStyleCnt="0"/>
      <dgm:spPr/>
    </dgm:pt>
    <dgm:pt modelId="{7F7BDAEE-B70B-4CD9-901F-A4B7697B98DB}" type="pres">
      <dgm:prSet presAssocID="{7CE20743-20ED-4E44-8E9F-BAC9E44C4933}" presName="LevelTwoTextNode" presStyleLbl="node3" presStyleIdx="1" presStyleCnt="2">
        <dgm:presLayoutVars>
          <dgm:chPref val="3"/>
        </dgm:presLayoutVars>
      </dgm:prSet>
      <dgm:spPr/>
      <dgm:t>
        <a:bodyPr/>
        <a:lstStyle/>
        <a:p>
          <a:endParaRPr lang="en-US"/>
        </a:p>
      </dgm:t>
    </dgm:pt>
    <dgm:pt modelId="{2B43110C-D2E7-4A69-A4C7-C41A4E80DF6B}" type="pres">
      <dgm:prSet presAssocID="{7CE20743-20ED-4E44-8E9F-BAC9E44C4933}" presName="level3hierChild" presStyleCnt="0"/>
      <dgm:spPr/>
    </dgm:pt>
  </dgm:ptLst>
  <dgm:cxnLst>
    <dgm:cxn modelId="{8B45EE7A-D6C7-441D-B5FA-ABA253D605D1}" type="presOf" srcId="{B701A598-2FCB-4EC5-8C52-779824D46673}" destId="{AF9A178C-503A-4D0B-B894-85AA2AAEAEFF}" srcOrd="1" destOrd="0" presId="urn:microsoft.com/office/officeart/2008/layout/HorizontalMultiLevelHierarchy"/>
    <dgm:cxn modelId="{99C8FFA9-B1B8-4A33-843A-551D66F602ED}" type="presOf" srcId="{63E9E453-794B-45E2-BB79-E746D0314183}" destId="{B64977A4-F607-4719-9A92-B1967EDA042D}" srcOrd="0" destOrd="0" presId="urn:microsoft.com/office/officeart/2008/layout/HorizontalMultiLevelHierarchy"/>
    <dgm:cxn modelId="{50EA0F03-1556-4386-8DEC-24E295659907}" srcId="{E7C92645-84ED-4697-907B-234F000ED307}" destId="{CC6B63C4-C683-4398-BA25-818BB7F13EF9}" srcOrd="1" destOrd="0" parTransId="{F1768902-ACF8-4D1F-9A6B-46FB03BFE70B}" sibTransId="{D54F7680-D9D9-40A0-BCD7-856F16D0FD23}"/>
    <dgm:cxn modelId="{35390DA4-3C3C-4B8C-96FC-779C1C9049D8}" type="presOf" srcId="{F1768902-ACF8-4D1F-9A6B-46FB03BFE70B}" destId="{9262769E-D889-4B2C-93C2-C548DA19587C}" srcOrd="0" destOrd="0" presId="urn:microsoft.com/office/officeart/2008/layout/HorizontalMultiLevelHierarchy"/>
    <dgm:cxn modelId="{7998AC1E-AFC2-4B49-8963-6C30D2C8BEA6}" type="presOf" srcId="{41745CF3-3CF2-430B-BED0-C082FACC3200}" destId="{8502ABD9-C43B-4E6D-99CC-89EA1D65E227}" srcOrd="0" destOrd="0" presId="urn:microsoft.com/office/officeart/2008/layout/HorizontalMultiLevelHierarchy"/>
    <dgm:cxn modelId="{DCA15BF9-9562-4CE8-9D70-4477F5D84269}" type="presOf" srcId="{63E9E453-794B-45E2-BB79-E746D0314183}" destId="{D5604A0F-B3AE-430F-887B-58AC91172A02}" srcOrd="1" destOrd="0" presId="urn:microsoft.com/office/officeart/2008/layout/HorizontalMultiLevelHierarchy"/>
    <dgm:cxn modelId="{811E88F6-EDDE-4A91-96C4-E39D5F085F27}" type="presOf" srcId="{64D63910-406E-4BCE-B3B5-88737B8CF14D}" destId="{6D51562B-EF12-4725-8369-1036341BED93}" srcOrd="1" destOrd="0" presId="urn:microsoft.com/office/officeart/2008/layout/HorizontalMultiLevelHierarchy"/>
    <dgm:cxn modelId="{1E417B3D-95F6-455C-9DA5-D95ABBC7010A}" type="presOf" srcId="{7C76EB73-0384-422A-84F8-D3D9180D87CD}" destId="{9CA5AED0-0AB7-4915-B3DF-C5ADA711005E}" srcOrd="1" destOrd="0" presId="urn:microsoft.com/office/officeart/2008/layout/HorizontalMultiLevelHierarchy"/>
    <dgm:cxn modelId="{E172E549-6D9D-4851-A21A-11C8071B9117}" type="presOf" srcId="{B701A598-2FCB-4EC5-8C52-779824D46673}" destId="{49EBBDD8-C7BF-402C-9A37-415A6A02F7C3}" srcOrd="0" destOrd="0" presId="urn:microsoft.com/office/officeart/2008/layout/HorizontalMultiLevelHierarchy"/>
    <dgm:cxn modelId="{F5F6F755-2737-45C8-AD5B-DFD4647D77D8}" type="presOf" srcId="{0929A4E2-18B2-485F-8492-AD662714E72C}" destId="{F00B049A-24CD-44A7-9D47-4644EA7E77D1}" srcOrd="0" destOrd="0" presId="urn:microsoft.com/office/officeart/2008/layout/HorizontalMultiLevelHierarchy"/>
    <dgm:cxn modelId="{0331C2D3-17F3-4927-A1C6-D8BA8E4BAE06}" srcId="{41745CF3-3CF2-430B-BED0-C082FACC3200}" destId="{F4DB60DF-BB19-4AC1-A3AA-84D85B129A42}" srcOrd="0" destOrd="0" parTransId="{64D63910-406E-4BCE-B3B5-88737B8CF14D}" sibTransId="{F27EB2DC-098B-43DE-992A-A52FE3B642B6}"/>
    <dgm:cxn modelId="{81398C74-B074-4FC7-B327-4CC8FDAFBA51}" type="presOf" srcId="{69E6BDE3-BA19-493D-B332-B456B3F8C01C}" destId="{B8136ADD-9DC6-4C72-A3BE-ADC60D51184B}" srcOrd="0" destOrd="0" presId="urn:microsoft.com/office/officeart/2008/layout/HorizontalMultiLevelHierarchy"/>
    <dgm:cxn modelId="{30B1AB00-32B9-47CC-AC3D-265E1B13703E}" type="presOf" srcId="{F1768902-ACF8-4D1F-9A6B-46FB03BFE70B}" destId="{5D2837AE-7B1E-4EA7-8E06-84AAF176D009}" srcOrd="1" destOrd="0" presId="urn:microsoft.com/office/officeart/2008/layout/HorizontalMultiLevelHierarchy"/>
    <dgm:cxn modelId="{9304670D-31BC-4309-B31A-DF7469B7DE15}" srcId="{41745CF3-3CF2-430B-BED0-C082FACC3200}" destId="{69E6BDE3-BA19-493D-B332-B456B3F8C01C}" srcOrd="1" destOrd="0" parTransId="{B701A598-2FCB-4EC5-8C52-779824D46673}" sibTransId="{3C987034-CBA3-4517-8247-1E0DCB81F5D5}"/>
    <dgm:cxn modelId="{4B8EE2D9-0357-4890-9FF9-8DDF9D835F51}" type="presOf" srcId="{F4A15DA6-87CA-4FC7-B4E1-364C95689909}" destId="{0C981DD6-CC97-48D2-8D90-D4EEA70E4139}" srcOrd="0" destOrd="0" presId="urn:microsoft.com/office/officeart/2008/layout/HorizontalMultiLevelHierarchy"/>
    <dgm:cxn modelId="{83F36F64-B028-4485-962E-657278644EEE}" srcId="{69E6BDE3-BA19-493D-B332-B456B3F8C01C}" destId="{7CE20743-20ED-4E44-8E9F-BAC9E44C4933}" srcOrd="0" destOrd="0" parTransId="{63E9E453-794B-45E2-BB79-E746D0314183}" sibTransId="{7AD836D7-B3AD-4DFA-9F1F-34D1C5D3EE49}"/>
    <dgm:cxn modelId="{D8DD195F-21CA-4015-A5F8-3C4EC98E296A}" type="presOf" srcId="{E7C92645-84ED-4697-907B-234F000ED307}" destId="{C050BE1A-5066-43A1-BF3C-521D53E23955}" srcOrd="0" destOrd="0" presId="urn:microsoft.com/office/officeart/2008/layout/HorizontalMultiLevelHierarchy"/>
    <dgm:cxn modelId="{FD201517-CB8B-4485-B44A-8401DAC5452A}" type="presOf" srcId="{840C312F-DDD2-4636-A570-BD1F8F7B6CCB}" destId="{696E900E-39B5-41EE-886C-9DB9B483FEDF}" srcOrd="0" destOrd="0" presId="urn:microsoft.com/office/officeart/2008/layout/HorizontalMultiLevelHierarchy"/>
    <dgm:cxn modelId="{062961B9-44AA-4CC6-AFE1-C4E0016FD13E}" type="presOf" srcId="{CC6B63C4-C683-4398-BA25-818BB7F13EF9}" destId="{22BDC9E3-3864-4925-A0C1-CDB8A3A92DD1}" srcOrd="0" destOrd="0" presId="urn:microsoft.com/office/officeart/2008/layout/HorizontalMultiLevelHierarchy"/>
    <dgm:cxn modelId="{F35D76E9-E909-4F4A-BF53-5087DD801A61}" type="presOf" srcId="{F4DB60DF-BB19-4AC1-A3AA-84D85B129A42}" destId="{378663DB-0BA7-4F2B-9616-326ECB6B72C9}" srcOrd="0" destOrd="0" presId="urn:microsoft.com/office/officeart/2008/layout/HorizontalMultiLevelHierarchy"/>
    <dgm:cxn modelId="{265D902F-1088-4F4C-922A-CF1572E3DE69}" srcId="{F4DB60DF-BB19-4AC1-A3AA-84D85B129A42}" destId="{E7C92645-84ED-4697-907B-234F000ED307}" srcOrd="0" destOrd="0" parTransId="{7C76EB73-0384-422A-84F8-D3D9180D87CD}" sibTransId="{A6D1AE2F-6233-482D-A2C3-B1E5C2FC5309}"/>
    <dgm:cxn modelId="{0E014797-D140-438F-A64B-B133844CAA93}" srcId="{F4A15DA6-87CA-4FC7-B4E1-364C95689909}" destId="{41745CF3-3CF2-430B-BED0-C082FACC3200}" srcOrd="0" destOrd="0" parTransId="{D9E08A2B-7F0C-4AED-B01B-3A95D69D0132}" sibTransId="{ED12E6C4-251E-4742-94D0-70B04D9EDFE1}"/>
    <dgm:cxn modelId="{6BAB72FE-2A9F-4CA2-9333-69710154EFD8}" type="presOf" srcId="{7CE20743-20ED-4E44-8E9F-BAC9E44C4933}" destId="{7F7BDAEE-B70B-4CD9-901F-A4B7697B98DB}" srcOrd="0" destOrd="0" presId="urn:microsoft.com/office/officeart/2008/layout/HorizontalMultiLevelHierarchy"/>
    <dgm:cxn modelId="{6A347701-AE58-4F37-9106-2A5561CEB6E6}" type="presOf" srcId="{64D63910-406E-4BCE-B3B5-88737B8CF14D}" destId="{E7AEE324-D2A7-40F0-BF49-CC29261C8459}" srcOrd="0" destOrd="0" presId="urn:microsoft.com/office/officeart/2008/layout/HorizontalMultiLevelHierarchy"/>
    <dgm:cxn modelId="{632965E8-BC93-46FB-8629-B9D5A2449C82}" srcId="{E7C92645-84ED-4697-907B-234F000ED307}" destId="{840C312F-DDD2-4636-A570-BD1F8F7B6CCB}" srcOrd="0" destOrd="0" parTransId="{0929A4E2-18B2-485F-8492-AD662714E72C}" sibTransId="{CF7C4027-C43A-402E-829F-334C368E2242}"/>
    <dgm:cxn modelId="{9B2C5EDE-D1BD-492B-9988-C8552A2F2CF2}" type="presOf" srcId="{0929A4E2-18B2-485F-8492-AD662714E72C}" destId="{8B398771-7D5C-4E0A-9E23-75E904E38A48}" srcOrd="1" destOrd="0" presId="urn:microsoft.com/office/officeart/2008/layout/HorizontalMultiLevelHierarchy"/>
    <dgm:cxn modelId="{9CA7D8E7-B225-4C9C-A953-689109321852}" type="presOf" srcId="{7C76EB73-0384-422A-84F8-D3D9180D87CD}" destId="{843F2C09-ED8C-40B5-93E3-AAF8AF990193}" srcOrd="0" destOrd="0" presId="urn:microsoft.com/office/officeart/2008/layout/HorizontalMultiLevelHierarchy"/>
    <dgm:cxn modelId="{A02BFBC5-790B-4C81-A9CD-CEDEEC9FF35D}" type="presParOf" srcId="{0C981DD6-CC97-48D2-8D90-D4EEA70E4139}" destId="{1342B733-FA7D-41BC-810B-63D31792563E}" srcOrd="0" destOrd="0" presId="urn:microsoft.com/office/officeart/2008/layout/HorizontalMultiLevelHierarchy"/>
    <dgm:cxn modelId="{333391ED-7557-4A03-BEDD-F7B682F1EBE5}" type="presParOf" srcId="{1342B733-FA7D-41BC-810B-63D31792563E}" destId="{8502ABD9-C43B-4E6D-99CC-89EA1D65E227}" srcOrd="0" destOrd="0" presId="urn:microsoft.com/office/officeart/2008/layout/HorizontalMultiLevelHierarchy"/>
    <dgm:cxn modelId="{D0404E2F-7E45-498F-BFC9-F131C6E3C4D0}" type="presParOf" srcId="{1342B733-FA7D-41BC-810B-63D31792563E}" destId="{7526B121-AADF-4924-BC5D-BDE7CA1150AB}" srcOrd="1" destOrd="0" presId="urn:microsoft.com/office/officeart/2008/layout/HorizontalMultiLevelHierarchy"/>
    <dgm:cxn modelId="{4856303A-41D2-4CF9-B3DB-208189FDCEBA}" type="presParOf" srcId="{7526B121-AADF-4924-BC5D-BDE7CA1150AB}" destId="{E7AEE324-D2A7-40F0-BF49-CC29261C8459}" srcOrd="0" destOrd="0" presId="urn:microsoft.com/office/officeart/2008/layout/HorizontalMultiLevelHierarchy"/>
    <dgm:cxn modelId="{4511CC44-31E4-4748-902C-F3548E51FE72}" type="presParOf" srcId="{E7AEE324-D2A7-40F0-BF49-CC29261C8459}" destId="{6D51562B-EF12-4725-8369-1036341BED93}" srcOrd="0" destOrd="0" presId="urn:microsoft.com/office/officeart/2008/layout/HorizontalMultiLevelHierarchy"/>
    <dgm:cxn modelId="{DC6F21A0-0676-4D8F-96ED-C775641EF3A9}" type="presParOf" srcId="{7526B121-AADF-4924-BC5D-BDE7CA1150AB}" destId="{DE33E071-B7F2-4410-9D04-0782F5837217}" srcOrd="1" destOrd="0" presId="urn:microsoft.com/office/officeart/2008/layout/HorizontalMultiLevelHierarchy"/>
    <dgm:cxn modelId="{1BB28251-94C0-478E-9792-BC4664052D36}" type="presParOf" srcId="{DE33E071-B7F2-4410-9D04-0782F5837217}" destId="{378663DB-0BA7-4F2B-9616-326ECB6B72C9}" srcOrd="0" destOrd="0" presId="urn:microsoft.com/office/officeart/2008/layout/HorizontalMultiLevelHierarchy"/>
    <dgm:cxn modelId="{A00AD67B-EA99-4526-B537-BB0DE6899EA7}" type="presParOf" srcId="{DE33E071-B7F2-4410-9D04-0782F5837217}" destId="{2B762A7F-ACFE-4E28-AAB3-47F45BCD606B}" srcOrd="1" destOrd="0" presId="urn:microsoft.com/office/officeart/2008/layout/HorizontalMultiLevelHierarchy"/>
    <dgm:cxn modelId="{E409B3BB-7987-4392-973B-CD415E87AE7B}" type="presParOf" srcId="{2B762A7F-ACFE-4E28-AAB3-47F45BCD606B}" destId="{843F2C09-ED8C-40B5-93E3-AAF8AF990193}" srcOrd="0" destOrd="0" presId="urn:microsoft.com/office/officeart/2008/layout/HorizontalMultiLevelHierarchy"/>
    <dgm:cxn modelId="{1CD034F8-204F-4A31-8A25-97092778CE56}" type="presParOf" srcId="{843F2C09-ED8C-40B5-93E3-AAF8AF990193}" destId="{9CA5AED0-0AB7-4915-B3DF-C5ADA711005E}" srcOrd="0" destOrd="0" presId="urn:microsoft.com/office/officeart/2008/layout/HorizontalMultiLevelHierarchy"/>
    <dgm:cxn modelId="{572974C7-D365-40D1-A171-59E350183BDC}" type="presParOf" srcId="{2B762A7F-ACFE-4E28-AAB3-47F45BCD606B}" destId="{3F4A116A-BB5F-4D38-9E49-841AC82898A9}" srcOrd="1" destOrd="0" presId="urn:microsoft.com/office/officeart/2008/layout/HorizontalMultiLevelHierarchy"/>
    <dgm:cxn modelId="{4D5F3934-C03D-4F3F-A52C-BBCD8677CE62}" type="presParOf" srcId="{3F4A116A-BB5F-4D38-9E49-841AC82898A9}" destId="{C050BE1A-5066-43A1-BF3C-521D53E23955}" srcOrd="0" destOrd="0" presId="urn:microsoft.com/office/officeart/2008/layout/HorizontalMultiLevelHierarchy"/>
    <dgm:cxn modelId="{0FBB199D-B7BA-4CA5-8259-607CCB640257}" type="presParOf" srcId="{3F4A116A-BB5F-4D38-9E49-841AC82898A9}" destId="{7829DCB0-85B4-46E1-B938-D6933BBF5A9A}" srcOrd="1" destOrd="0" presId="urn:microsoft.com/office/officeart/2008/layout/HorizontalMultiLevelHierarchy"/>
    <dgm:cxn modelId="{606C6B48-78ED-49D4-8BA4-5A36F54DC227}" type="presParOf" srcId="{7829DCB0-85B4-46E1-B938-D6933BBF5A9A}" destId="{F00B049A-24CD-44A7-9D47-4644EA7E77D1}" srcOrd="0" destOrd="0" presId="urn:microsoft.com/office/officeart/2008/layout/HorizontalMultiLevelHierarchy"/>
    <dgm:cxn modelId="{61ED2F5B-2A86-4B41-A766-53B1080A00B2}" type="presParOf" srcId="{F00B049A-24CD-44A7-9D47-4644EA7E77D1}" destId="{8B398771-7D5C-4E0A-9E23-75E904E38A48}" srcOrd="0" destOrd="0" presId="urn:microsoft.com/office/officeart/2008/layout/HorizontalMultiLevelHierarchy"/>
    <dgm:cxn modelId="{9F20D06B-823D-45C2-BF9B-5E13CEF98F38}" type="presParOf" srcId="{7829DCB0-85B4-46E1-B938-D6933BBF5A9A}" destId="{CDE552E8-3A24-4648-9FB2-EC7F1F807FB4}" srcOrd="1" destOrd="0" presId="urn:microsoft.com/office/officeart/2008/layout/HorizontalMultiLevelHierarchy"/>
    <dgm:cxn modelId="{0BB9E301-65DF-4753-AF32-A3C161A43FCE}" type="presParOf" srcId="{CDE552E8-3A24-4648-9FB2-EC7F1F807FB4}" destId="{696E900E-39B5-41EE-886C-9DB9B483FEDF}" srcOrd="0" destOrd="0" presId="urn:microsoft.com/office/officeart/2008/layout/HorizontalMultiLevelHierarchy"/>
    <dgm:cxn modelId="{B9B846F6-C764-428F-A41D-5A7431DAC11B}" type="presParOf" srcId="{CDE552E8-3A24-4648-9FB2-EC7F1F807FB4}" destId="{78272C69-44AA-46CA-86B6-1721A4266661}" srcOrd="1" destOrd="0" presId="urn:microsoft.com/office/officeart/2008/layout/HorizontalMultiLevelHierarchy"/>
    <dgm:cxn modelId="{3C9E19E8-AA82-4617-B946-211DAE8D2AEB}" type="presParOf" srcId="{7829DCB0-85B4-46E1-B938-D6933BBF5A9A}" destId="{9262769E-D889-4B2C-93C2-C548DA19587C}" srcOrd="2" destOrd="0" presId="urn:microsoft.com/office/officeart/2008/layout/HorizontalMultiLevelHierarchy"/>
    <dgm:cxn modelId="{B6948F98-B3B4-47C7-B9A3-EC4E34E1ECE5}" type="presParOf" srcId="{9262769E-D889-4B2C-93C2-C548DA19587C}" destId="{5D2837AE-7B1E-4EA7-8E06-84AAF176D009}" srcOrd="0" destOrd="0" presId="urn:microsoft.com/office/officeart/2008/layout/HorizontalMultiLevelHierarchy"/>
    <dgm:cxn modelId="{B3E9813A-7834-4C43-8C88-070E38130F6C}" type="presParOf" srcId="{7829DCB0-85B4-46E1-B938-D6933BBF5A9A}" destId="{D4325148-D9D2-4F2F-A7CC-B417EF14C12B}" srcOrd="3" destOrd="0" presId="urn:microsoft.com/office/officeart/2008/layout/HorizontalMultiLevelHierarchy"/>
    <dgm:cxn modelId="{78BC2E61-52D3-4AC9-9199-800A6FE28564}" type="presParOf" srcId="{D4325148-D9D2-4F2F-A7CC-B417EF14C12B}" destId="{22BDC9E3-3864-4925-A0C1-CDB8A3A92DD1}" srcOrd="0" destOrd="0" presId="urn:microsoft.com/office/officeart/2008/layout/HorizontalMultiLevelHierarchy"/>
    <dgm:cxn modelId="{B5AFAB8E-2F06-4A43-8DDB-58515AB2C061}" type="presParOf" srcId="{D4325148-D9D2-4F2F-A7CC-B417EF14C12B}" destId="{E2658B6B-BE21-41A9-A898-AC5C7114F065}" srcOrd="1" destOrd="0" presId="urn:microsoft.com/office/officeart/2008/layout/HorizontalMultiLevelHierarchy"/>
    <dgm:cxn modelId="{D2EC82AE-CC8E-480C-BF5D-5597FE7DE1A3}" type="presParOf" srcId="{7526B121-AADF-4924-BC5D-BDE7CA1150AB}" destId="{49EBBDD8-C7BF-402C-9A37-415A6A02F7C3}" srcOrd="2" destOrd="0" presId="urn:microsoft.com/office/officeart/2008/layout/HorizontalMultiLevelHierarchy"/>
    <dgm:cxn modelId="{49CD4C3C-D826-4127-A64A-20A11C7A510F}" type="presParOf" srcId="{49EBBDD8-C7BF-402C-9A37-415A6A02F7C3}" destId="{AF9A178C-503A-4D0B-B894-85AA2AAEAEFF}" srcOrd="0" destOrd="0" presId="urn:microsoft.com/office/officeart/2008/layout/HorizontalMultiLevelHierarchy"/>
    <dgm:cxn modelId="{2B7B47C1-3F0C-4F47-B41B-A7D55BFB2965}" type="presParOf" srcId="{7526B121-AADF-4924-BC5D-BDE7CA1150AB}" destId="{BDCC4FC7-A437-4299-A220-5F9C277E42A6}" srcOrd="3" destOrd="0" presId="urn:microsoft.com/office/officeart/2008/layout/HorizontalMultiLevelHierarchy"/>
    <dgm:cxn modelId="{3DCBD5B5-0DFF-4D32-BB50-AD705FF559F5}" type="presParOf" srcId="{BDCC4FC7-A437-4299-A220-5F9C277E42A6}" destId="{B8136ADD-9DC6-4C72-A3BE-ADC60D51184B}" srcOrd="0" destOrd="0" presId="urn:microsoft.com/office/officeart/2008/layout/HorizontalMultiLevelHierarchy"/>
    <dgm:cxn modelId="{5E3394C8-710F-4275-A8A4-50EA8BB063CB}" type="presParOf" srcId="{BDCC4FC7-A437-4299-A220-5F9C277E42A6}" destId="{1CFA3DC3-2CD3-4677-BFB5-054B11A7D5D3}" srcOrd="1" destOrd="0" presId="urn:microsoft.com/office/officeart/2008/layout/HorizontalMultiLevelHierarchy"/>
    <dgm:cxn modelId="{18B9EFF7-F220-47C0-968C-85E1FB802A85}" type="presParOf" srcId="{1CFA3DC3-2CD3-4677-BFB5-054B11A7D5D3}" destId="{B64977A4-F607-4719-9A92-B1967EDA042D}" srcOrd="0" destOrd="0" presId="urn:microsoft.com/office/officeart/2008/layout/HorizontalMultiLevelHierarchy"/>
    <dgm:cxn modelId="{8636651A-E5C1-4B9C-8882-496B558F8819}" type="presParOf" srcId="{B64977A4-F607-4719-9A92-B1967EDA042D}" destId="{D5604A0F-B3AE-430F-887B-58AC91172A02}" srcOrd="0" destOrd="0" presId="urn:microsoft.com/office/officeart/2008/layout/HorizontalMultiLevelHierarchy"/>
    <dgm:cxn modelId="{65731F2F-2EA8-4A95-9704-8ABD1E71DF4E}" type="presParOf" srcId="{1CFA3DC3-2CD3-4677-BFB5-054B11A7D5D3}" destId="{90D0264B-11D2-4F7B-BB61-F36CBA663BA2}" srcOrd="1" destOrd="0" presId="urn:microsoft.com/office/officeart/2008/layout/HorizontalMultiLevelHierarchy"/>
    <dgm:cxn modelId="{18539AB2-EF20-4089-8857-163BD4FBCF27}" type="presParOf" srcId="{90D0264B-11D2-4F7B-BB61-F36CBA663BA2}" destId="{7F7BDAEE-B70B-4CD9-901F-A4B7697B98DB}" srcOrd="0" destOrd="0" presId="urn:microsoft.com/office/officeart/2008/layout/HorizontalMultiLevelHierarchy"/>
    <dgm:cxn modelId="{949E34B2-00D0-4579-93D1-804B084D573B}" type="presParOf" srcId="{90D0264B-11D2-4F7B-BB61-F36CBA663BA2}" destId="{2B43110C-D2E7-4A69-A4C7-C41A4E80DF6B}" srcOrd="1" destOrd="0" presId="urn:microsoft.com/office/officeart/2008/layout/HorizontalMultiLevelHierarchy"/>
  </dgm:cxnLst>
  <dgm:bg/>
  <dgm:whole/>
</dgm:dataModel>
</file>

<file path=ppt/diagrams/data4.xml><?xml version="1.0" encoding="utf-8"?>
<dgm:dataModel xmlns:dgm="http://schemas.openxmlformats.org/drawingml/2006/diagram" xmlns:a="http://schemas.openxmlformats.org/drawingml/2006/main">
  <dgm:ptLst>
    <dgm:pt modelId="{65A2ADDC-B208-48D3-93E4-7E9A61C3E9D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519552F-440D-4862-AFEF-C4C7F7678666}">
      <dgm:prSet/>
      <dgm:spPr/>
      <dgm:t>
        <a:bodyPr/>
        <a:lstStyle/>
        <a:p>
          <a:pPr rtl="0"/>
          <a:r>
            <a:rPr lang="en-US" b="1" dirty="0" smtClean="0"/>
            <a:t>Clause 4: Goods and Services Tax registration number (GSTIN) to be mentioned</a:t>
          </a:r>
          <a:endParaRPr lang="en-US" dirty="0"/>
        </a:p>
      </dgm:t>
    </dgm:pt>
    <dgm:pt modelId="{849D68EA-3FE9-4A22-BEE8-8549BDF6EFB7}" type="parTrans" cxnId="{AF264EA1-FEF3-4AB2-9B25-1CD9ABAB10FB}">
      <dgm:prSet/>
      <dgm:spPr/>
      <dgm:t>
        <a:bodyPr/>
        <a:lstStyle/>
        <a:p>
          <a:endParaRPr lang="en-US"/>
        </a:p>
      </dgm:t>
    </dgm:pt>
    <dgm:pt modelId="{3CA2FE40-1665-4E3F-8BDE-1DE4D7753061}" type="sibTrans" cxnId="{AF264EA1-FEF3-4AB2-9B25-1CD9ABAB10FB}">
      <dgm:prSet/>
      <dgm:spPr/>
      <dgm:t>
        <a:bodyPr/>
        <a:lstStyle/>
        <a:p>
          <a:endParaRPr lang="en-US"/>
        </a:p>
      </dgm:t>
    </dgm:pt>
    <dgm:pt modelId="{78C4913A-5544-493B-8C14-2DA440C27DCB}">
      <dgm:prSet/>
      <dgm:spPr/>
      <dgm:t>
        <a:bodyPr/>
        <a:lstStyle/>
        <a:p>
          <a:pPr rtl="0"/>
          <a:r>
            <a:rPr lang="en-US" b="1" dirty="0" smtClean="0"/>
            <a:t>Clause 19: Investment Allowance under section 32AD of the Act to be reported</a:t>
          </a:r>
          <a:endParaRPr lang="en-US" dirty="0"/>
        </a:p>
      </dgm:t>
    </dgm:pt>
    <dgm:pt modelId="{71BEC6C3-3256-4E87-891B-5D074E4B38AA}" type="parTrans" cxnId="{EBFA955D-7D4A-48FE-976C-7C2AF2223747}">
      <dgm:prSet/>
      <dgm:spPr/>
      <dgm:t>
        <a:bodyPr/>
        <a:lstStyle/>
        <a:p>
          <a:endParaRPr lang="en-US"/>
        </a:p>
      </dgm:t>
    </dgm:pt>
    <dgm:pt modelId="{4B984EC5-943F-4FCE-90BE-5848991FBB05}" type="sibTrans" cxnId="{EBFA955D-7D4A-48FE-976C-7C2AF2223747}">
      <dgm:prSet/>
      <dgm:spPr/>
      <dgm:t>
        <a:bodyPr/>
        <a:lstStyle/>
        <a:p>
          <a:endParaRPr lang="en-US"/>
        </a:p>
      </dgm:t>
    </dgm:pt>
    <dgm:pt modelId="{93CFAD5B-8C76-4D6D-9A73-11F38FAAE6F7}">
      <dgm:prSet/>
      <dgm:spPr/>
      <dgm:t>
        <a:bodyPr/>
        <a:lstStyle/>
        <a:p>
          <a:pPr rtl="0"/>
          <a:r>
            <a:rPr lang="en-US" dirty="0" smtClean="0"/>
            <a:t>Section 32AD provides allowance @ 15% of the cost of any new assets acquired and installed in an undertaking for manufacture of any article after 1st April 2015 and before 1st April, 2020 in any notified backward area</a:t>
          </a:r>
          <a:endParaRPr lang="en-US" dirty="0"/>
        </a:p>
      </dgm:t>
    </dgm:pt>
    <dgm:pt modelId="{FC4CFE22-1085-497B-A2BD-57F7EBBE4FC4}" type="parTrans" cxnId="{AE3F160C-47D6-41B3-BC7B-4784F063E13C}">
      <dgm:prSet/>
      <dgm:spPr/>
      <dgm:t>
        <a:bodyPr/>
        <a:lstStyle/>
        <a:p>
          <a:endParaRPr lang="en-US"/>
        </a:p>
      </dgm:t>
    </dgm:pt>
    <dgm:pt modelId="{28CE2F0E-4823-4694-8737-62DBB05883C7}" type="sibTrans" cxnId="{AE3F160C-47D6-41B3-BC7B-4784F063E13C}">
      <dgm:prSet/>
      <dgm:spPr/>
      <dgm:t>
        <a:bodyPr/>
        <a:lstStyle/>
        <a:p>
          <a:endParaRPr lang="en-US"/>
        </a:p>
      </dgm:t>
    </dgm:pt>
    <dgm:pt modelId="{51788169-6717-4D23-90A7-99EF5C3D5CDB}" type="pres">
      <dgm:prSet presAssocID="{65A2ADDC-B208-48D3-93E4-7E9A61C3E9DA}" presName="linear" presStyleCnt="0">
        <dgm:presLayoutVars>
          <dgm:animLvl val="lvl"/>
          <dgm:resizeHandles val="exact"/>
        </dgm:presLayoutVars>
      </dgm:prSet>
      <dgm:spPr/>
      <dgm:t>
        <a:bodyPr/>
        <a:lstStyle/>
        <a:p>
          <a:endParaRPr lang="en-US"/>
        </a:p>
      </dgm:t>
    </dgm:pt>
    <dgm:pt modelId="{AC92E7D1-0AD8-4302-9302-FE236118F9DB}" type="pres">
      <dgm:prSet presAssocID="{D519552F-440D-4862-AFEF-C4C7F7678666}" presName="parentText" presStyleLbl="node1" presStyleIdx="0" presStyleCnt="2">
        <dgm:presLayoutVars>
          <dgm:chMax val="0"/>
          <dgm:bulletEnabled val="1"/>
        </dgm:presLayoutVars>
      </dgm:prSet>
      <dgm:spPr/>
      <dgm:t>
        <a:bodyPr/>
        <a:lstStyle/>
        <a:p>
          <a:endParaRPr lang="en-US"/>
        </a:p>
      </dgm:t>
    </dgm:pt>
    <dgm:pt modelId="{0282E0FF-CAD5-42B8-BF6C-F86B8418ADE6}" type="pres">
      <dgm:prSet presAssocID="{3CA2FE40-1665-4E3F-8BDE-1DE4D7753061}" presName="spacer" presStyleCnt="0"/>
      <dgm:spPr/>
    </dgm:pt>
    <dgm:pt modelId="{CFF34B75-18B4-444B-999C-32F1F4DCC435}" type="pres">
      <dgm:prSet presAssocID="{78C4913A-5544-493B-8C14-2DA440C27DCB}" presName="parentText" presStyleLbl="node1" presStyleIdx="1" presStyleCnt="2">
        <dgm:presLayoutVars>
          <dgm:chMax val="0"/>
          <dgm:bulletEnabled val="1"/>
        </dgm:presLayoutVars>
      </dgm:prSet>
      <dgm:spPr/>
      <dgm:t>
        <a:bodyPr/>
        <a:lstStyle/>
        <a:p>
          <a:endParaRPr lang="en-US"/>
        </a:p>
      </dgm:t>
    </dgm:pt>
    <dgm:pt modelId="{AB3A8529-2B7B-4237-875F-172CEBDE5A49}" type="pres">
      <dgm:prSet presAssocID="{78C4913A-5544-493B-8C14-2DA440C27DCB}" presName="childText" presStyleLbl="revTx" presStyleIdx="0" presStyleCnt="1">
        <dgm:presLayoutVars>
          <dgm:bulletEnabled val="1"/>
        </dgm:presLayoutVars>
      </dgm:prSet>
      <dgm:spPr/>
      <dgm:t>
        <a:bodyPr/>
        <a:lstStyle/>
        <a:p>
          <a:endParaRPr lang="en-US"/>
        </a:p>
      </dgm:t>
    </dgm:pt>
  </dgm:ptLst>
  <dgm:cxnLst>
    <dgm:cxn modelId="{EBFA955D-7D4A-48FE-976C-7C2AF2223747}" srcId="{65A2ADDC-B208-48D3-93E4-7E9A61C3E9DA}" destId="{78C4913A-5544-493B-8C14-2DA440C27DCB}" srcOrd="1" destOrd="0" parTransId="{71BEC6C3-3256-4E87-891B-5D074E4B38AA}" sibTransId="{4B984EC5-943F-4FCE-90BE-5848991FBB05}"/>
    <dgm:cxn modelId="{BAF5D226-B916-445B-B856-B6D626FE7281}" type="presOf" srcId="{65A2ADDC-B208-48D3-93E4-7E9A61C3E9DA}" destId="{51788169-6717-4D23-90A7-99EF5C3D5CDB}" srcOrd="0" destOrd="0" presId="urn:microsoft.com/office/officeart/2005/8/layout/vList2"/>
    <dgm:cxn modelId="{AE3F160C-47D6-41B3-BC7B-4784F063E13C}" srcId="{78C4913A-5544-493B-8C14-2DA440C27DCB}" destId="{93CFAD5B-8C76-4D6D-9A73-11F38FAAE6F7}" srcOrd="0" destOrd="0" parTransId="{FC4CFE22-1085-497B-A2BD-57F7EBBE4FC4}" sibTransId="{28CE2F0E-4823-4694-8737-62DBB05883C7}"/>
    <dgm:cxn modelId="{91DEFF2F-FC18-4750-B02E-C2355DC2924B}" type="presOf" srcId="{D519552F-440D-4862-AFEF-C4C7F7678666}" destId="{AC92E7D1-0AD8-4302-9302-FE236118F9DB}" srcOrd="0" destOrd="0" presId="urn:microsoft.com/office/officeart/2005/8/layout/vList2"/>
    <dgm:cxn modelId="{68AE15DA-E2BE-43A8-B69C-9A85B9865FF5}" type="presOf" srcId="{93CFAD5B-8C76-4D6D-9A73-11F38FAAE6F7}" destId="{AB3A8529-2B7B-4237-875F-172CEBDE5A49}" srcOrd="0" destOrd="0" presId="urn:microsoft.com/office/officeart/2005/8/layout/vList2"/>
    <dgm:cxn modelId="{AF264EA1-FEF3-4AB2-9B25-1CD9ABAB10FB}" srcId="{65A2ADDC-B208-48D3-93E4-7E9A61C3E9DA}" destId="{D519552F-440D-4862-AFEF-C4C7F7678666}" srcOrd="0" destOrd="0" parTransId="{849D68EA-3FE9-4A22-BEE8-8549BDF6EFB7}" sibTransId="{3CA2FE40-1665-4E3F-8BDE-1DE4D7753061}"/>
    <dgm:cxn modelId="{19532B60-E079-4156-84FB-D79A01FA4FE7}" type="presOf" srcId="{78C4913A-5544-493B-8C14-2DA440C27DCB}" destId="{CFF34B75-18B4-444B-999C-32F1F4DCC435}" srcOrd="0" destOrd="0" presId="urn:microsoft.com/office/officeart/2005/8/layout/vList2"/>
    <dgm:cxn modelId="{2DE9F796-D9E0-4825-B6BC-847E248CBAD3}" type="presParOf" srcId="{51788169-6717-4D23-90A7-99EF5C3D5CDB}" destId="{AC92E7D1-0AD8-4302-9302-FE236118F9DB}" srcOrd="0" destOrd="0" presId="urn:microsoft.com/office/officeart/2005/8/layout/vList2"/>
    <dgm:cxn modelId="{067FA3AB-5278-4BBA-9D02-57DFD87826FC}" type="presParOf" srcId="{51788169-6717-4D23-90A7-99EF5C3D5CDB}" destId="{0282E0FF-CAD5-42B8-BF6C-F86B8418ADE6}" srcOrd="1" destOrd="0" presId="urn:microsoft.com/office/officeart/2005/8/layout/vList2"/>
    <dgm:cxn modelId="{3E6803EA-0FAD-49C4-8683-35ACCE9FDFD8}" type="presParOf" srcId="{51788169-6717-4D23-90A7-99EF5C3D5CDB}" destId="{CFF34B75-18B4-444B-999C-32F1F4DCC435}" srcOrd="2" destOrd="0" presId="urn:microsoft.com/office/officeart/2005/8/layout/vList2"/>
    <dgm:cxn modelId="{B9DE5F96-25A8-48CD-8B82-CACAF517D337}" type="presParOf" srcId="{51788169-6717-4D23-90A7-99EF5C3D5CDB}" destId="{AB3A8529-2B7B-4237-875F-172CEBDE5A49}" srcOrd="3" destOrd="0" presId="urn:microsoft.com/office/officeart/2005/8/layout/vList2"/>
  </dgm:cxnLst>
  <dgm:bg/>
  <dgm:whole/>
</dgm:dataModel>
</file>

<file path=ppt/diagrams/data40.xml><?xml version="1.0" encoding="utf-8"?>
<dgm:dataModel xmlns:dgm="http://schemas.openxmlformats.org/drawingml/2006/diagram" xmlns:a="http://schemas.openxmlformats.org/drawingml/2006/main">
  <dgm:ptLst>
    <dgm:pt modelId="{E093E0B4-A7E4-49D4-8123-4E4D8C95CC5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AF9EA766-AC30-48E1-8DFD-EFC5D5B66E14}">
      <dgm:prSet/>
      <dgm:spPr/>
      <dgm:t>
        <a:bodyPr/>
        <a:lstStyle/>
        <a:p>
          <a:pPr algn="ctr" rtl="0"/>
          <a:r>
            <a:rPr lang="en-US" strike="sngStrike" baseline="0" dirty="0" smtClean="0"/>
            <a:t>Inventory has been accepted as certified by the Management</a:t>
          </a:r>
          <a:endParaRPr lang="en-US" strike="sngStrike" baseline="0" dirty="0"/>
        </a:p>
      </dgm:t>
    </dgm:pt>
    <dgm:pt modelId="{F915AA07-6CB4-4905-9067-1B87272BC0E9}" type="parTrans" cxnId="{0C70B6AA-4BB9-4D3C-8CF1-8BFA0116F252}">
      <dgm:prSet/>
      <dgm:spPr/>
      <dgm:t>
        <a:bodyPr/>
        <a:lstStyle/>
        <a:p>
          <a:endParaRPr lang="en-US"/>
        </a:p>
      </dgm:t>
    </dgm:pt>
    <dgm:pt modelId="{535B108B-A42F-48EE-9F2E-07B4B6861EFF}" type="sibTrans" cxnId="{0C70B6AA-4BB9-4D3C-8CF1-8BFA0116F252}">
      <dgm:prSet/>
      <dgm:spPr/>
      <dgm:t>
        <a:bodyPr/>
        <a:lstStyle/>
        <a:p>
          <a:endParaRPr lang="en-US"/>
        </a:p>
      </dgm:t>
    </dgm:pt>
    <dgm:pt modelId="{4F3223B4-7530-4119-9EAD-993EACD5C87D}" type="pres">
      <dgm:prSet presAssocID="{E093E0B4-A7E4-49D4-8123-4E4D8C95CC58}" presName="linear" presStyleCnt="0">
        <dgm:presLayoutVars>
          <dgm:animLvl val="lvl"/>
          <dgm:resizeHandles val="exact"/>
        </dgm:presLayoutVars>
      </dgm:prSet>
      <dgm:spPr/>
      <dgm:t>
        <a:bodyPr/>
        <a:lstStyle/>
        <a:p>
          <a:endParaRPr lang="en-US"/>
        </a:p>
      </dgm:t>
    </dgm:pt>
    <dgm:pt modelId="{7AE6EFA7-330F-4684-998A-B3CB79B0DF70}" type="pres">
      <dgm:prSet presAssocID="{AF9EA766-AC30-48E1-8DFD-EFC5D5B66E14}" presName="parentText" presStyleLbl="node1" presStyleIdx="0" presStyleCnt="1">
        <dgm:presLayoutVars>
          <dgm:chMax val="0"/>
          <dgm:bulletEnabled val="1"/>
        </dgm:presLayoutVars>
      </dgm:prSet>
      <dgm:spPr/>
      <dgm:t>
        <a:bodyPr/>
        <a:lstStyle/>
        <a:p>
          <a:endParaRPr lang="en-US"/>
        </a:p>
      </dgm:t>
    </dgm:pt>
  </dgm:ptLst>
  <dgm:cxnLst>
    <dgm:cxn modelId="{0C70B6AA-4BB9-4D3C-8CF1-8BFA0116F252}" srcId="{E093E0B4-A7E4-49D4-8123-4E4D8C95CC58}" destId="{AF9EA766-AC30-48E1-8DFD-EFC5D5B66E14}" srcOrd="0" destOrd="0" parTransId="{F915AA07-6CB4-4905-9067-1B87272BC0E9}" sibTransId="{535B108B-A42F-48EE-9F2E-07B4B6861EFF}"/>
    <dgm:cxn modelId="{7EE87737-A6B2-4D6D-9951-0A6B427577D7}" type="presOf" srcId="{E093E0B4-A7E4-49D4-8123-4E4D8C95CC58}" destId="{4F3223B4-7530-4119-9EAD-993EACD5C87D}" srcOrd="0" destOrd="0" presId="urn:microsoft.com/office/officeart/2005/8/layout/vList2"/>
    <dgm:cxn modelId="{9AD0FE5B-3E0B-4E5E-A41A-C25973B7FBE5}" type="presOf" srcId="{AF9EA766-AC30-48E1-8DFD-EFC5D5B66E14}" destId="{7AE6EFA7-330F-4684-998A-B3CB79B0DF70}" srcOrd="0" destOrd="0" presId="urn:microsoft.com/office/officeart/2005/8/layout/vList2"/>
    <dgm:cxn modelId="{0BF46C3A-DBC4-464B-B2A3-5B178B7DF368}" type="presParOf" srcId="{4F3223B4-7530-4119-9EAD-993EACD5C87D}" destId="{7AE6EFA7-330F-4684-998A-B3CB79B0DF70}" srcOrd="0" destOrd="0" presId="urn:microsoft.com/office/officeart/2005/8/layout/vList2"/>
  </dgm:cxnLst>
  <dgm:bg/>
  <dgm:whole/>
</dgm:dataModel>
</file>

<file path=ppt/diagrams/data41.xml><?xml version="1.0" encoding="utf-8"?>
<dgm:dataModel xmlns:dgm="http://schemas.openxmlformats.org/drawingml/2006/diagram" xmlns:a="http://schemas.openxmlformats.org/drawingml/2006/main">
  <dgm:ptLst>
    <dgm:pt modelId="{72BFE462-E721-4317-AC44-1C47BB1BE24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B301D6-F9B5-4D3D-87CB-34152A985C07}">
      <dgm:prSet/>
      <dgm:spPr/>
      <dgm:t>
        <a:bodyPr/>
        <a:lstStyle/>
        <a:p>
          <a:pPr rtl="0"/>
          <a:r>
            <a:rPr lang="en-US" dirty="0" smtClean="0"/>
            <a:t>Inventory list as on year end date</a:t>
          </a:r>
          <a:endParaRPr lang="en-US" dirty="0"/>
        </a:p>
      </dgm:t>
    </dgm:pt>
    <dgm:pt modelId="{7FA20654-C6BD-41A7-82F4-48100FE20112}" type="parTrans" cxnId="{C62C8EB7-AA06-40E9-94EE-BF93CCAEA029}">
      <dgm:prSet/>
      <dgm:spPr/>
      <dgm:t>
        <a:bodyPr/>
        <a:lstStyle/>
        <a:p>
          <a:endParaRPr lang="en-US"/>
        </a:p>
      </dgm:t>
    </dgm:pt>
    <dgm:pt modelId="{9C8E869E-0B06-4C4C-8A29-F138E54CB48E}" type="sibTrans" cxnId="{C62C8EB7-AA06-40E9-94EE-BF93CCAEA029}">
      <dgm:prSet/>
      <dgm:spPr/>
      <dgm:t>
        <a:bodyPr/>
        <a:lstStyle/>
        <a:p>
          <a:endParaRPr lang="en-US"/>
        </a:p>
      </dgm:t>
    </dgm:pt>
    <dgm:pt modelId="{765CD2B2-BAC7-47F9-90BE-4F2FC6D79C2E}">
      <dgm:prSet/>
      <dgm:spPr/>
      <dgm:t>
        <a:bodyPr/>
        <a:lstStyle/>
        <a:p>
          <a:pPr rtl="0"/>
          <a:r>
            <a:rPr lang="en-US" dirty="0" smtClean="0"/>
            <a:t>Shortage and Excess list on verification by Client</a:t>
          </a:r>
          <a:endParaRPr lang="en-US" dirty="0"/>
        </a:p>
      </dgm:t>
    </dgm:pt>
    <dgm:pt modelId="{8249ED97-9C1A-4A79-BAA2-21FD66F7BC12}" type="parTrans" cxnId="{967C1463-1DF6-481B-937B-3AA2C6523EF4}">
      <dgm:prSet/>
      <dgm:spPr/>
      <dgm:t>
        <a:bodyPr/>
        <a:lstStyle/>
        <a:p>
          <a:endParaRPr lang="en-US"/>
        </a:p>
      </dgm:t>
    </dgm:pt>
    <dgm:pt modelId="{6A2FC5EE-B476-4D21-A075-1B3B21F9DA56}" type="sibTrans" cxnId="{967C1463-1DF6-481B-937B-3AA2C6523EF4}">
      <dgm:prSet/>
      <dgm:spPr/>
      <dgm:t>
        <a:bodyPr/>
        <a:lstStyle/>
        <a:p>
          <a:endParaRPr lang="en-US"/>
        </a:p>
      </dgm:t>
    </dgm:pt>
    <dgm:pt modelId="{7008401F-CF79-48F6-B010-20F9BDAC263C}">
      <dgm:prSet/>
      <dgm:spPr/>
      <dgm:t>
        <a:bodyPr/>
        <a:lstStyle/>
        <a:p>
          <a:pPr rtl="0"/>
          <a:r>
            <a:rPr lang="en-US" dirty="0" smtClean="0"/>
            <a:t>Obtain Purchase and Sales for April to June</a:t>
          </a:r>
          <a:endParaRPr lang="en-US" dirty="0"/>
        </a:p>
      </dgm:t>
    </dgm:pt>
    <dgm:pt modelId="{0072FF31-A7DE-44FA-B2C2-E582E631BF33}" type="parTrans" cxnId="{13F5037D-21B3-4A43-A033-B49ACA5C5544}">
      <dgm:prSet/>
      <dgm:spPr/>
      <dgm:t>
        <a:bodyPr/>
        <a:lstStyle/>
        <a:p>
          <a:endParaRPr lang="en-US"/>
        </a:p>
      </dgm:t>
    </dgm:pt>
    <dgm:pt modelId="{C3742D4A-1D98-4DE3-ADAC-C0536A422FBB}" type="sibTrans" cxnId="{13F5037D-21B3-4A43-A033-B49ACA5C5544}">
      <dgm:prSet/>
      <dgm:spPr/>
      <dgm:t>
        <a:bodyPr/>
        <a:lstStyle/>
        <a:p>
          <a:endParaRPr lang="en-US"/>
        </a:p>
      </dgm:t>
    </dgm:pt>
    <dgm:pt modelId="{C4CFF47A-5E2F-441F-9AA7-F045597B3FAD}">
      <dgm:prSet/>
      <dgm:spPr/>
      <dgm:t>
        <a:bodyPr/>
        <a:lstStyle/>
        <a:p>
          <a:pPr rtl="0"/>
          <a:r>
            <a:rPr lang="en-US" dirty="0" smtClean="0"/>
            <a:t>Physical verification (SA)</a:t>
          </a:r>
          <a:endParaRPr lang="en-US" dirty="0"/>
        </a:p>
      </dgm:t>
    </dgm:pt>
    <dgm:pt modelId="{4B4C5020-8BB5-4E32-A9D4-FFAF0BBC0D72}" type="parTrans" cxnId="{1F4987C4-EF4A-4AD2-A46A-ECC299D9D732}">
      <dgm:prSet/>
      <dgm:spPr/>
      <dgm:t>
        <a:bodyPr/>
        <a:lstStyle/>
        <a:p>
          <a:endParaRPr lang="en-US"/>
        </a:p>
      </dgm:t>
    </dgm:pt>
    <dgm:pt modelId="{0E140A34-D3D5-4918-A1DC-36A690653153}" type="sibTrans" cxnId="{1F4987C4-EF4A-4AD2-A46A-ECC299D9D732}">
      <dgm:prSet/>
      <dgm:spPr/>
      <dgm:t>
        <a:bodyPr/>
        <a:lstStyle/>
        <a:p>
          <a:endParaRPr lang="en-US"/>
        </a:p>
      </dgm:t>
    </dgm:pt>
    <dgm:pt modelId="{95335D5B-1C41-43EF-AB7C-2EAFAF297FF8}">
      <dgm:prSet/>
      <dgm:spPr/>
      <dgm:t>
        <a:bodyPr/>
        <a:lstStyle/>
        <a:p>
          <a:pPr rtl="0"/>
          <a:r>
            <a:rPr lang="en-US" dirty="0" smtClean="0"/>
            <a:t>Existence and condition of Inventory</a:t>
          </a:r>
          <a:endParaRPr lang="en-US" dirty="0"/>
        </a:p>
      </dgm:t>
    </dgm:pt>
    <dgm:pt modelId="{A7A38BCA-8E50-4755-96CC-53683F3C0560}" type="parTrans" cxnId="{E7B06F29-2B7B-4B72-AC61-5037D50A3767}">
      <dgm:prSet/>
      <dgm:spPr/>
      <dgm:t>
        <a:bodyPr/>
        <a:lstStyle/>
        <a:p>
          <a:endParaRPr lang="en-US"/>
        </a:p>
      </dgm:t>
    </dgm:pt>
    <dgm:pt modelId="{DD6A42CE-5869-4DE9-BF1A-E678752DC70D}" type="sibTrans" cxnId="{E7B06F29-2B7B-4B72-AC61-5037D50A3767}">
      <dgm:prSet/>
      <dgm:spPr/>
      <dgm:t>
        <a:bodyPr/>
        <a:lstStyle/>
        <a:p>
          <a:endParaRPr lang="en-US"/>
        </a:p>
      </dgm:t>
    </dgm:pt>
    <dgm:pt modelId="{813062F6-7E72-432C-BB58-CAA45680783F}">
      <dgm:prSet/>
      <dgm:spPr/>
      <dgm:t>
        <a:bodyPr/>
        <a:lstStyle/>
        <a:p>
          <a:pPr rtl="0"/>
          <a:r>
            <a:rPr lang="en-US" dirty="0" smtClean="0"/>
            <a:t>Inventory is material item of Balance sheet</a:t>
          </a:r>
          <a:endParaRPr lang="en-US" dirty="0"/>
        </a:p>
      </dgm:t>
    </dgm:pt>
    <dgm:pt modelId="{66F9FE4C-936D-4413-BEE5-00B2F623FB82}" type="parTrans" cxnId="{C1EDBB32-A624-4D54-A3AE-6EB2E7426791}">
      <dgm:prSet/>
      <dgm:spPr/>
      <dgm:t>
        <a:bodyPr/>
        <a:lstStyle/>
        <a:p>
          <a:endParaRPr lang="en-US"/>
        </a:p>
      </dgm:t>
    </dgm:pt>
    <dgm:pt modelId="{7909BE32-323C-4BBC-8E22-BE7CDC0612B1}" type="sibTrans" cxnId="{C1EDBB32-A624-4D54-A3AE-6EB2E7426791}">
      <dgm:prSet/>
      <dgm:spPr/>
      <dgm:t>
        <a:bodyPr/>
        <a:lstStyle/>
        <a:p>
          <a:endParaRPr lang="en-US"/>
        </a:p>
      </dgm:t>
    </dgm:pt>
    <dgm:pt modelId="{D6900349-256B-47A9-A0EC-A43F08E38923}" type="pres">
      <dgm:prSet presAssocID="{72BFE462-E721-4317-AC44-1C47BB1BE242}" presName="linear" presStyleCnt="0">
        <dgm:presLayoutVars>
          <dgm:animLvl val="lvl"/>
          <dgm:resizeHandles val="exact"/>
        </dgm:presLayoutVars>
      </dgm:prSet>
      <dgm:spPr/>
      <dgm:t>
        <a:bodyPr/>
        <a:lstStyle/>
        <a:p>
          <a:endParaRPr lang="en-US"/>
        </a:p>
      </dgm:t>
    </dgm:pt>
    <dgm:pt modelId="{2E2AC9E0-302C-4471-B0CF-ED1F78BED397}" type="pres">
      <dgm:prSet presAssocID="{813062F6-7E72-432C-BB58-CAA45680783F}" presName="parentText" presStyleLbl="node1" presStyleIdx="0" presStyleCnt="5">
        <dgm:presLayoutVars>
          <dgm:chMax val="0"/>
          <dgm:bulletEnabled val="1"/>
        </dgm:presLayoutVars>
      </dgm:prSet>
      <dgm:spPr/>
      <dgm:t>
        <a:bodyPr/>
        <a:lstStyle/>
        <a:p>
          <a:endParaRPr lang="en-US"/>
        </a:p>
      </dgm:t>
    </dgm:pt>
    <dgm:pt modelId="{1CA96026-8569-44D8-87DD-36A1EFBA4A29}" type="pres">
      <dgm:prSet presAssocID="{7909BE32-323C-4BBC-8E22-BE7CDC0612B1}" presName="spacer" presStyleCnt="0"/>
      <dgm:spPr/>
      <dgm:t>
        <a:bodyPr/>
        <a:lstStyle/>
        <a:p>
          <a:endParaRPr lang="en-US"/>
        </a:p>
      </dgm:t>
    </dgm:pt>
    <dgm:pt modelId="{46E1E9C3-84AE-498E-841D-A2FE2B99B358}" type="pres">
      <dgm:prSet presAssocID="{97B301D6-F9B5-4D3D-87CB-34152A985C07}" presName="parentText" presStyleLbl="node1" presStyleIdx="1" presStyleCnt="5">
        <dgm:presLayoutVars>
          <dgm:chMax val="0"/>
          <dgm:bulletEnabled val="1"/>
        </dgm:presLayoutVars>
      </dgm:prSet>
      <dgm:spPr/>
      <dgm:t>
        <a:bodyPr/>
        <a:lstStyle/>
        <a:p>
          <a:endParaRPr lang="en-US"/>
        </a:p>
      </dgm:t>
    </dgm:pt>
    <dgm:pt modelId="{2999B1CC-7F0B-4651-9099-E4C8DB5F07F0}" type="pres">
      <dgm:prSet presAssocID="{9C8E869E-0B06-4C4C-8A29-F138E54CB48E}" presName="spacer" presStyleCnt="0"/>
      <dgm:spPr/>
      <dgm:t>
        <a:bodyPr/>
        <a:lstStyle/>
        <a:p>
          <a:endParaRPr lang="en-US"/>
        </a:p>
      </dgm:t>
    </dgm:pt>
    <dgm:pt modelId="{D335FE33-C8FA-4895-B009-4EA39FDF7A4C}" type="pres">
      <dgm:prSet presAssocID="{765CD2B2-BAC7-47F9-90BE-4F2FC6D79C2E}" presName="parentText" presStyleLbl="node1" presStyleIdx="2" presStyleCnt="5">
        <dgm:presLayoutVars>
          <dgm:chMax val="0"/>
          <dgm:bulletEnabled val="1"/>
        </dgm:presLayoutVars>
      </dgm:prSet>
      <dgm:spPr/>
      <dgm:t>
        <a:bodyPr/>
        <a:lstStyle/>
        <a:p>
          <a:endParaRPr lang="en-US"/>
        </a:p>
      </dgm:t>
    </dgm:pt>
    <dgm:pt modelId="{EEEAD6D0-4420-4AB1-9A26-0093920304B8}" type="pres">
      <dgm:prSet presAssocID="{6A2FC5EE-B476-4D21-A075-1B3B21F9DA56}" presName="spacer" presStyleCnt="0"/>
      <dgm:spPr/>
      <dgm:t>
        <a:bodyPr/>
        <a:lstStyle/>
        <a:p>
          <a:endParaRPr lang="en-US"/>
        </a:p>
      </dgm:t>
    </dgm:pt>
    <dgm:pt modelId="{7C40D785-512B-4609-9D1B-50158A3B8C03}" type="pres">
      <dgm:prSet presAssocID="{7008401F-CF79-48F6-B010-20F9BDAC263C}" presName="parentText" presStyleLbl="node1" presStyleIdx="3" presStyleCnt="5">
        <dgm:presLayoutVars>
          <dgm:chMax val="0"/>
          <dgm:bulletEnabled val="1"/>
        </dgm:presLayoutVars>
      </dgm:prSet>
      <dgm:spPr/>
      <dgm:t>
        <a:bodyPr/>
        <a:lstStyle/>
        <a:p>
          <a:endParaRPr lang="en-US"/>
        </a:p>
      </dgm:t>
    </dgm:pt>
    <dgm:pt modelId="{0E5DF689-B9BE-4B4D-8B14-9B70F5ED7860}" type="pres">
      <dgm:prSet presAssocID="{C3742D4A-1D98-4DE3-ADAC-C0536A422FBB}" presName="spacer" presStyleCnt="0"/>
      <dgm:spPr/>
      <dgm:t>
        <a:bodyPr/>
        <a:lstStyle/>
        <a:p>
          <a:endParaRPr lang="en-US"/>
        </a:p>
      </dgm:t>
    </dgm:pt>
    <dgm:pt modelId="{E19CA83C-078A-4125-B447-1C6D1028662D}" type="pres">
      <dgm:prSet presAssocID="{C4CFF47A-5E2F-441F-9AA7-F045597B3FAD}" presName="parentText" presStyleLbl="node1" presStyleIdx="4" presStyleCnt="5">
        <dgm:presLayoutVars>
          <dgm:chMax val="0"/>
          <dgm:bulletEnabled val="1"/>
        </dgm:presLayoutVars>
      </dgm:prSet>
      <dgm:spPr/>
      <dgm:t>
        <a:bodyPr/>
        <a:lstStyle/>
        <a:p>
          <a:endParaRPr lang="en-US"/>
        </a:p>
      </dgm:t>
    </dgm:pt>
    <dgm:pt modelId="{AD0E64C4-46F4-4FE4-BD9D-AC2428C4044B}" type="pres">
      <dgm:prSet presAssocID="{C4CFF47A-5E2F-441F-9AA7-F045597B3FAD}" presName="childText" presStyleLbl="revTx" presStyleIdx="0" presStyleCnt="1">
        <dgm:presLayoutVars>
          <dgm:bulletEnabled val="1"/>
        </dgm:presLayoutVars>
      </dgm:prSet>
      <dgm:spPr/>
      <dgm:t>
        <a:bodyPr/>
        <a:lstStyle/>
        <a:p>
          <a:endParaRPr lang="en-US"/>
        </a:p>
      </dgm:t>
    </dgm:pt>
  </dgm:ptLst>
  <dgm:cxnLst>
    <dgm:cxn modelId="{13F5037D-21B3-4A43-A033-B49ACA5C5544}" srcId="{72BFE462-E721-4317-AC44-1C47BB1BE242}" destId="{7008401F-CF79-48F6-B010-20F9BDAC263C}" srcOrd="3" destOrd="0" parTransId="{0072FF31-A7DE-44FA-B2C2-E582E631BF33}" sibTransId="{C3742D4A-1D98-4DE3-ADAC-C0536A422FBB}"/>
    <dgm:cxn modelId="{57707CCC-83A5-4A3A-AE40-A83CB565BF3E}" type="presOf" srcId="{95335D5B-1C41-43EF-AB7C-2EAFAF297FF8}" destId="{AD0E64C4-46F4-4FE4-BD9D-AC2428C4044B}" srcOrd="0" destOrd="0" presId="urn:microsoft.com/office/officeart/2005/8/layout/vList2"/>
    <dgm:cxn modelId="{4C4C0DEF-F681-4505-951A-ABC3039EEE24}" type="presOf" srcId="{813062F6-7E72-432C-BB58-CAA45680783F}" destId="{2E2AC9E0-302C-4471-B0CF-ED1F78BED397}" srcOrd="0" destOrd="0" presId="urn:microsoft.com/office/officeart/2005/8/layout/vList2"/>
    <dgm:cxn modelId="{D6FBB670-B4F4-433C-AFC4-FA0371E9E4A1}" type="presOf" srcId="{97B301D6-F9B5-4D3D-87CB-34152A985C07}" destId="{46E1E9C3-84AE-498E-841D-A2FE2B99B358}" srcOrd="0" destOrd="0" presId="urn:microsoft.com/office/officeart/2005/8/layout/vList2"/>
    <dgm:cxn modelId="{1F4987C4-EF4A-4AD2-A46A-ECC299D9D732}" srcId="{72BFE462-E721-4317-AC44-1C47BB1BE242}" destId="{C4CFF47A-5E2F-441F-9AA7-F045597B3FAD}" srcOrd="4" destOrd="0" parTransId="{4B4C5020-8BB5-4E32-A9D4-FFAF0BBC0D72}" sibTransId="{0E140A34-D3D5-4918-A1DC-36A690653153}"/>
    <dgm:cxn modelId="{C62C8EB7-AA06-40E9-94EE-BF93CCAEA029}" srcId="{72BFE462-E721-4317-AC44-1C47BB1BE242}" destId="{97B301D6-F9B5-4D3D-87CB-34152A985C07}" srcOrd="1" destOrd="0" parTransId="{7FA20654-C6BD-41A7-82F4-48100FE20112}" sibTransId="{9C8E869E-0B06-4C4C-8A29-F138E54CB48E}"/>
    <dgm:cxn modelId="{3B8CE466-52EE-4E74-8523-5D522B9062BA}" type="presOf" srcId="{765CD2B2-BAC7-47F9-90BE-4F2FC6D79C2E}" destId="{D335FE33-C8FA-4895-B009-4EA39FDF7A4C}" srcOrd="0" destOrd="0" presId="urn:microsoft.com/office/officeart/2005/8/layout/vList2"/>
    <dgm:cxn modelId="{8226F1A8-C109-4750-8D96-EF21B22F96E5}" type="presOf" srcId="{72BFE462-E721-4317-AC44-1C47BB1BE242}" destId="{D6900349-256B-47A9-A0EC-A43F08E38923}" srcOrd="0" destOrd="0" presId="urn:microsoft.com/office/officeart/2005/8/layout/vList2"/>
    <dgm:cxn modelId="{E7B06F29-2B7B-4B72-AC61-5037D50A3767}" srcId="{C4CFF47A-5E2F-441F-9AA7-F045597B3FAD}" destId="{95335D5B-1C41-43EF-AB7C-2EAFAF297FF8}" srcOrd="0" destOrd="0" parTransId="{A7A38BCA-8E50-4755-96CC-53683F3C0560}" sibTransId="{DD6A42CE-5869-4DE9-BF1A-E678752DC70D}"/>
    <dgm:cxn modelId="{967C1463-1DF6-481B-937B-3AA2C6523EF4}" srcId="{72BFE462-E721-4317-AC44-1C47BB1BE242}" destId="{765CD2B2-BAC7-47F9-90BE-4F2FC6D79C2E}" srcOrd="2" destOrd="0" parTransId="{8249ED97-9C1A-4A79-BAA2-21FD66F7BC12}" sibTransId="{6A2FC5EE-B476-4D21-A075-1B3B21F9DA56}"/>
    <dgm:cxn modelId="{26026577-F8AC-4A39-858C-E4DE44EDF59B}" type="presOf" srcId="{7008401F-CF79-48F6-B010-20F9BDAC263C}" destId="{7C40D785-512B-4609-9D1B-50158A3B8C03}" srcOrd="0" destOrd="0" presId="urn:microsoft.com/office/officeart/2005/8/layout/vList2"/>
    <dgm:cxn modelId="{C1EDBB32-A624-4D54-A3AE-6EB2E7426791}" srcId="{72BFE462-E721-4317-AC44-1C47BB1BE242}" destId="{813062F6-7E72-432C-BB58-CAA45680783F}" srcOrd="0" destOrd="0" parTransId="{66F9FE4C-936D-4413-BEE5-00B2F623FB82}" sibTransId="{7909BE32-323C-4BBC-8E22-BE7CDC0612B1}"/>
    <dgm:cxn modelId="{D5BF7A06-602E-4E47-87F0-01A027100857}" type="presOf" srcId="{C4CFF47A-5E2F-441F-9AA7-F045597B3FAD}" destId="{E19CA83C-078A-4125-B447-1C6D1028662D}" srcOrd="0" destOrd="0" presId="urn:microsoft.com/office/officeart/2005/8/layout/vList2"/>
    <dgm:cxn modelId="{B581004C-624B-449E-8B8A-9CEF95984AAC}" type="presParOf" srcId="{D6900349-256B-47A9-A0EC-A43F08E38923}" destId="{2E2AC9E0-302C-4471-B0CF-ED1F78BED397}" srcOrd="0" destOrd="0" presId="urn:microsoft.com/office/officeart/2005/8/layout/vList2"/>
    <dgm:cxn modelId="{D9FA2E75-C0A8-41C7-A86B-AAF6947EA3A4}" type="presParOf" srcId="{D6900349-256B-47A9-A0EC-A43F08E38923}" destId="{1CA96026-8569-44D8-87DD-36A1EFBA4A29}" srcOrd="1" destOrd="0" presId="urn:microsoft.com/office/officeart/2005/8/layout/vList2"/>
    <dgm:cxn modelId="{EB671164-ED50-4B23-91FD-CEBE2B156F85}" type="presParOf" srcId="{D6900349-256B-47A9-A0EC-A43F08E38923}" destId="{46E1E9C3-84AE-498E-841D-A2FE2B99B358}" srcOrd="2" destOrd="0" presId="urn:microsoft.com/office/officeart/2005/8/layout/vList2"/>
    <dgm:cxn modelId="{447568B7-8FE3-47D8-81B7-438289957E95}" type="presParOf" srcId="{D6900349-256B-47A9-A0EC-A43F08E38923}" destId="{2999B1CC-7F0B-4651-9099-E4C8DB5F07F0}" srcOrd="3" destOrd="0" presId="urn:microsoft.com/office/officeart/2005/8/layout/vList2"/>
    <dgm:cxn modelId="{22B6F456-C20B-4FA0-84FB-874AE29CDA1C}" type="presParOf" srcId="{D6900349-256B-47A9-A0EC-A43F08E38923}" destId="{D335FE33-C8FA-4895-B009-4EA39FDF7A4C}" srcOrd="4" destOrd="0" presId="urn:microsoft.com/office/officeart/2005/8/layout/vList2"/>
    <dgm:cxn modelId="{FF3D0B1D-55FE-4E6A-AAE5-E1F6D3172985}" type="presParOf" srcId="{D6900349-256B-47A9-A0EC-A43F08E38923}" destId="{EEEAD6D0-4420-4AB1-9A26-0093920304B8}" srcOrd="5" destOrd="0" presId="urn:microsoft.com/office/officeart/2005/8/layout/vList2"/>
    <dgm:cxn modelId="{2D40CF8E-951E-4BBD-9F69-5EFA35703EEB}" type="presParOf" srcId="{D6900349-256B-47A9-A0EC-A43F08E38923}" destId="{7C40D785-512B-4609-9D1B-50158A3B8C03}" srcOrd="6" destOrd="0" presId="urn:microsoft.com/office/officeart/2005/8/layout/vList2"/>
    <dgm:cxn modelId="{4A6A8A6F-7ECC-415C-B277-8C8E27ECED20}" type="presParOf" srcId="{D6900349-256B-47A9-A0EC-A43F08E38923}" destId="{0E5DF689-B9BE-4B4D-8B14-9B70F5ED7860}" srcOrd="7" destOrd="0" presId="urn:microsoft.com/office/officeart/2005/8/layout/vList2"/>
    <dgm:cxn modelId="{4991DEE5-8E68-4721-9CEB-DF49D657E557}" type="presParOf" srcId="{D6900349-256B-47A9-A0EC-A43F08E38923}" destId="{E19CA83C-078A-4125-B447-1C6D1028662D}" srcOrd="8" destOrd="0" presId="urn:microsoft.com/office/officeart/2005/8/layout/vList2"/>
    <dgm:cxn modelId="{20A239F1-4FAB-45BD-9C91-F5FA348E40EA}" type="presParOf" srcId="{D6900349-256B-47A9-A0EC-A43F08E38923}" destId="{AD0E64C4-46F4-4FE4-BD9D-AC2428C4044B}" srcOrd="9" destOrd="0" presId="urn:microsoft.com/office/officeart/2005/8/layout/vList2"/>
  </dgm:cxnLst>
  <dgm:bg/>
  <dgm:whole/>
</dgm:dataModel>
</file>

<file path=ppt/diagrams/data42.xml><?xml version="1.0" encoding="utf-8"?>
<dgm:dataModel xmlns:dgm="http://schemas.openxmlformats.org/drawingml/2006/diagram" xmlns:a="http://schemas.openxmlformats.org/drawingml/2006/main">
  <dgm:ptLst>
    <dgm:pt modelId="{3433DC44-851F-4B5E-B4AE-06A1536AF1F3}" type="doc">
      <dgm:prSet loTypeId="urn:microsoft.com/office/officeart/2005/8/layout/vList2" loCatId="list" qsTypeId="urn:microsoft.com/office/officeart/2005/8/quickstyle/simple1" qsCatId="simple" csTypeId="urn:microsoft.com/office/officeart/2005/8/colors/colorful1#11" csCatId="colorful" phldr="1"/>
      <dgm:spPr/>
      <dgm:t>
        <a:bodyPr/>
        <a:lstStyle/>
        <a:p>
          <a:endParaRPr lang="en-US"/>
        </a:p>
      </dgm:t>
    </dgm:pt>
    <dgm:pt modelId="{3474529B-31BB-4A7B-A803-8D7105E8F194}">
      <dgm:prSet/>
      <dgm:spPr/>
      <dgm:t>
        <a:bodyPr/>
        <a:lstStyle/>
        <a:p>
          <a:pPr rtl="0"/>
          <a:r>
            <a:rPr lang="en-US" dirty="0"/>
            <a:t>Standard costing method of inventory valuation permitted if standard cost approximates actual cost</a:t>
          </a:r>
        </a:p>
      </dgm:t>
    </dgm:pt>
    <dgm:pt modelId="{4E01CFB3-5AF5-4478-A49F-4C1605C62CAF}" type="parTrans" cxnId="{990F6961-F79E-437E-9824-380AF662CCFA}">
      <dgm:prSet/>
      <dgm:spPr/>
      <dgm:t>
        <a:bodyPr/>
        <a:lstStyle/>
        <a:p>
          <a:endParaRPr lang="en-US"/>
        </a:p>
      </dgm:t>
    </dgm:pt>
    <dgm:pt modelId="{0DE9101B-A6E9-4BE3-AA50-0C17ECF29A20}" type="sibTrans" cxnId="{990F6961-F79E-437E-9824-380AF662CCFA}">
      <dgm:prSet/>
      <dgm:spPr/>
      <dgm:t>
        <a:bodyPr/>
        <a:lstStyle/>
        <a:p>
          <a:endParaRPr lang="en-US"/>
        </a:p>
      </dgm:t>
    </dgm:pt>
    <dgm:pt modelId="{551C8F9A-D2B9-4CB0-BF97-AD442AF11B2A}">
      <dgm:prSet/>
      <dgm:spPr/>
      <dgm:t>
        <a:bodyPr/>
        <a:lstStyle/>
        <a:p>
          <a:pPr rtl="0"/>
          <a:r>
            <a:rPr lang="en-US" dirty="0"/>
            <a:t>Weighted Average and FIFO accepted</a:t>
          </a:r>
        </a:p>
      </dgm:t>
    </dgm:pt>
    <dgm:pt modelId="{75A9A0A6-6B54-499E-8D45-5B4F071882B6}" type="parTrans" cxnId="{BFD9B3B8-85B3-489F-8069-E9C18F6B062C}">
      <dgm:prSet/>
      <dgm:spPr/>
      <dgm:t>
        <a:bodyPr/>
        <a:lstStyle/>
        <a:p>
          <a:endParaRPr lang="en-US"/>
        </a:p>
      </dgm:t>
    </dgm:pt>
    <dgm:pt modelId="{210125C2-E8D3-418B-9A6A-834E8FB28B08}" type="sibTrans" cxnId="{BFD9B3B8-85B3-489F-8069-E9C18F6B062C}">
      <dgm:prSet/>
      <dgm:spPr/>
      <dgm:t>
        <a:bodyPr/>
        <a:lstStyle/>
        <a:p>
          <a:endParaRPr lang="en-US"/>
        </a:p>
      </dgm:t>
    </dgm:pt>
    <dgm:pt modelId="{88BC1A80-E783-44F4-A4CC-86881E5ECB2C}">
      <dgm:prSet/>
      <dgm:spPr/>
      <dgm:t>
        <a:bodyPr/>
        <a:lstStyle/>
        <a:p>
          <a:pPr rtl="0"/>
          <a:r>
            <a:rPr lang="en-US" dirty="0"/>
            <a:t>LIFO not acceptable</a:t>
          </a:r>
        </a:p>
      </dgm:t>
    </dgm:pt>
    <dgm:pt modelId="{2B24E55A-9D08-4369-AC75-D1FC4ED472CC}" type="parTrans" cxnId="{A2159162-6878-4DD4-8BA0-5445B46D2AEB}">
      <dgm:prSet/>
      <dgm:spPr/>
      <dgm:t>
        <a:bodyPr/>
        <a:lstStyle/>
        <a:p>
          <a:endParaRPr lang="en-US"/>
        </a:p>
      </dgm:t>
    </dgm:pt>
    <dgm:pt modelId="{10D2D2BD-21AF-4B64-8E66-19537ED7609D}" type="sibTrans" cxnId="{A2159162-6878-4DD4-8BA0-5445B46D2AEB}">
      <dgm:prSet/>
      <dgm:spPr/>
      <dgm:t>
        <a:bodyPr/>
        <a:lstStyle/>
        <a:p>
          <a:endParaRPr lang="en-US"/>
        </a:p>
      </dgm:t>
    </dgm:pt>
    <dgm:pt modelId="{8C8E9859-BBCB-4FF4-9422-300F46A5FDFF}" type="pres">
      <dgm:prSet presAssocID="{3433DC44-851F-4B5E-B4AE-06A1536AF1F3}" presName="linear" presStyleCnt="0">
        <dgm:presLayoutVars>
          <dgm:animLvl val="lvl"/>
          <dgm:resizeHandles val="exact"/>
        </dgm:presLayoutVars>
      </dgm:prSet>
      <dgm:spPr/>
      <dgm:t>
        <a:bodyPr/>
        <a:lstStyle/>
        <a:p>
          <a:endParaRPr lang="en-US"/>
        </a:p>
      </dgm:t>
    </dgm:pt>
    <dgm:pt modelId="{2EBDD7AE-13F6-47FA-960E-975461A44091}" type="pres">
      <dgm:prSet presAssocID="{3474529B-31BB-4A7B-A803-8D7105E8F194}" presName="parentText" presStyleLbl="node1" presStyleIdx="0" presStyleCnt="2">
        <dgm:presLayoutVars>
          <dgm:chMax val="0"/>
          <dgm:bulletEnabled val="1"/>
        </dgm:presLayoutVars>
      </dgm:prSet>
      <dgm:spPr/>
      <dgm:t>
        <a:bodyPr/>
        <a:lstStyle/>
        <a:p>
          <a:endParaRPr lang="en-US"/>
        </a:p>
      </dgm:t>
    </dgm:pt>
    <dgm:pt modelId="{5EBB0504-870E-4D0B-AFD4-776B28910220}" type="pres">
      <dgm:prSet presAssocID="{0DE9101B-A6E9-4BE3-AA50-0C17ECF29A20}" presName="spacer" presStyleCnt="0"/>
      <dgm:spPr/>
    </dgm:pt>
    <dgm:pt modelId="{2EA00F38-0EF0-4BAD-AFA5-5BC748D7A414}" type="pres">
      <dgm:prSet presAssocID="{551C8F9A-D2B9-4CB0-BF97-AD442AF11B2A}" presName="parentText" presStyleLbl="node1" presStyleIdx="1" presStyleCnt="2">
        <dgm:presLayoutVars>
          <dgm:chMax val="0"/>
          <dgm:bulletEnabled val="1"/>
        </dgm:presLayoutVars>
      </dgm:prSet>
      <dgm:spPr/>
      <dgm:t>
        <a:bodyPr/>
        <a:lstStyle/>
        <a:p>
          <a:endParaRPr lang="en-US"/>
        </a:p>
      </dgm:t>
    </dgm:pt>
    <dgm:pt modelId="{E2B3F275-5E9C-4090-99F2-D33AD520F4AB}" type="pres">
      <dgm:prSet presAssocID="{551C8F9A-D2B9-4CB0-BF97-AD442AF11B2A}" presName="childText" presStyleLbl="revTx" presStyleIdx="0" presStyleCnt="1">
        <dgm:presLayoutVars>
          <dgm:bulletEnabled val="1"/>
        </dgm:presLayoutVars>
      </dgm:prSet>
      <dgm:spPr/>
      <dgm:t>
        <a:bodyPr/>
        <a:lstStyle/>
        <a:p>
          <a:endParaRPr lang="en-US"/>
        </a:p>
      </dgm:t>
    </dgm:pt>
  </dgm:ptLst>
  <dgm:cxnLst>
    <dgm:cxn modelId="{990F6961-F79E-437E-9824-380AF662CCFA}" srcId="{3433DC44-851F-4B5E-B4AE-06A1536AF1F3}" destId="{3474529B-31BB-4A7B-A803-8D7105E8F194}" srcOrd="0" destOrd="0" parTransId="{4E01CFB3-5AF5-4478-A49F-4C1605C62CAF}" sibTransId="{0DE9101B-A6E9-4BE3-AA50-0C17ECF29A20}"/>
    <dgm:cxn modelId="{D3F91032-A3C5-4E31-BC84-74187F2B9BBF}" type="presOf" srcId="{551C8F9A-D2B9-4CB0-BF97-AD442AF11B2A}" destId="{2EA00F38-0EF0-4BAD-AFA5-5BC748D7A414}" srcOrd="0" destOrd="0" presId="urn:microsoft.com/office/officeart/2005/8/layout/vList2"/>
    <dgm:cxn modelId="{BFD9B3B8-85B3-489F-8069-E9C18F6B062C}" srcId="{3433DC44-851F-4B5E-B4AE-06A1536AF1F3}" destId="{551C8F9A-D2B9-4CB0-BF97-AD442AF11B2A}" srcOrd="1" destOrd="0" parTransId="{75A9A0A6-6B54-499E-8D45-5B4F071882B6}" sibTransId="{210125C2-E8D3-418B-9A6A-834E8FB28B08}"/>
    <dgm:cxn modelId="{A2159162-6878-4DD4-8BA0-5445B46D2AEB}" srcId="{551C8F9A-D2B9-4CB0-BF97-AD442AF11B2A}" destId="{88BC1A80-E783-44F4-A4CC-86881E5ECB2C}" srcOrd="0" destOrd="0" parTransId="{2B24E55A-9D08-4369-AC75-D1FC4ED472CC}" sibTransId="{10D2D2BD-21AF-4B64-8E66-19537ED7609D}"/>
    <dgm:cxn modelId="{8E759835-2C62-43EF-8C58-75BE5CB55BAA}" type="presOf" srcId="{88BC1A80-E783-44F4-A4CC-86881E5ECB2C}" destId="{E2B3F275-5E9C-4090-99F2-D33AD520F4AB}" srcOrd="0" destOrd="0" presId="urn:microsoft.com/office/officeart/2005/8/layout/vList2"/>
    <dgm:cxn modelId="{CEF6910E-4712-408D-B3B9-74EE214B8E66}" type="presOf" srcId="{3474529B-31BB-4A7B-A803-8D7105E8F194}" destId="{2EBDD7AE-13F6-47FA-960E-975461A44091}" srcOrd="0" destOrd="0" presId="urn:microsoft.com/office/officeart/2005/8/layout/vList2"/>
    <dgm:cxn modelId="{D0EFCA82-40C0-4C85-B556-14BBD2F279E0}" type="presOf" srcId="{3433DC44-851F-4B5E-B4AE-06A1536AF1F3}" destId="{8C8E9859-BBCB-4FF4-9422-300F46A5FDFF}" srcOrd="0" destOrd="0" presId="urn:microsoft.com/office/officeart/2005/8/layout/vList2"/>
    <dgm:cxn modelId="{11B5BC9A-BF20-4F97-BCE7-8FCE194A6CD2}" type="presParOf" srcId="{8C8E9859-BBCB-4FF4-9422-300F46A5FDFF}" destId="{2EBDD7AE-13F6-47FA-960E-975461A44091}" srcOrd="0" destOrd="0" presId="urn:microsoft.com/office/officeart/2005/8/layout/vList2"/>
    <dgm:cxn modelId="{816C484E-D62D-4779-8F90-18AF19B3CACC}" type="presParOf" srcId="{8C8E9859-BBCB-4FF4-9422-300F46A5FDFF}" destId="{5EBB0504-870E-4D0B-AFD4-776B28910220}" srcOrd="1" destOrd="0" presId="urn:microsoft.com/office/officeart/2005/8/layout/vList2"/>
    <dgm:cxn modelId="{2592193C-1618-459D-89A1-A4340429F58A}" type="presParOf" srcId="{8C8E9859-BBCB-4FF4-9422-300F46A5FDFF}" destId="{2EA00F38-0EF0-4BAD-AFA5-5BC748D7A414}" srcOrd="2" destOrd="0" presId="urn:microsoft.com/office/officeart/2005/8/layout/vList2"/>
    <dgm:cxn modelId="{DDA2C9DA-3B84-456B-9F4B-24935E11CCE4}" type="presParOf" srcId="{8C8E9859-BBCB-4FF4-9422-300F46A5FDFF}" destId="{E2B3F275-5E9C-4090-99F2-D33AD520F4AB}" srcOrd="3" destOrd="0" presId="urn:microsoft.com/office/officeart/2005/8/layout/vList2"/>
  </dgm:cxnLst>
  <dgm:bg/>
  <dgm:whole/>
</dgm:dataModel>
</file>

<file path=ppt/diagrams/data43.xml><?xml version="1.0" encoding="utf-8"?>
<dgm:dataModel xmlns:dgm="http://schemas.openxmlformats.org/drawingml/2006/diagram" xmlns:a="http://schemas.openxmlformats.org/drawingml/2006/main">
  <dgm:ptLst>
    <dgm:pt modelId="{865C2BD5-1179-4FF5-8C11-645D839A7011}" type="doc">
      <dgm:prSet loTypeId="urn:microsoft.com/office/officeart/2005/8/layout/vList2" loCatId="list" qsTypeId="urn:microsoft.com/office/officeart/2005/8/quickstyle/simple1" qsCatId="simple" csTypeId="urn:microsoft.com/office/officeart/2005/8/colors/colorful1#12" csCatId="colorful"/>
      <dgm:spPr/>
      <dgm:t>
        <a:bodyPr/>
        <a:lstStyle/>
        <a:p>
          <a:endParaRPr lang="en-US"/>
        </a:p>
      </dgm:t>
    </dgm:pt>
    <dgm:pt modelId="{131B33FB-C7B2-44FA-95F9-6408A2F7DCF1}">
      <dgm:prSet/>
      <dgm:spPr/>
      <dgm:t>
        <a:bodyPr/>
        <a:lstStyle/>
        <a:p>
          <a:pPr rtl="0"/>
          <a:r>
            <a:rPr lang="en-US" dirty="0"/>
            <a:t>In respect of retail method of measuring inventory, cost is determined by reducing appropriate percentage of gross margin from the sales value. </a:t>
          </a:r>
        </a:p>
      </dgm:t>
    </dgm:pt>
    <dgm:pt modelId="{C02D9680-2B84-41AC-9854-161A2626955C}" type="parTrans" cxnId="{26E9833E-E4DA-4995-AD9E-B1776E4993DB}">
      <dgm:prSet/>
      <dgm:spPr/>
      <dgm:t>
        <a:bodyPr/>
        <a:lstStyle/>
        <a:p>
          <a:endParaRPr lang="en-US"/>
        </a:p>
      </dgm:t>
    </dgm:pt>
    <dgm:pt modelId="{40F4C278-3F6B-482E-9DFA-270B374C073A}" type="sibTrans" cxnId="{26E9833E-E4DA-4995-AD9E-B1776E4993DB}">
      <dgm:prSet/>
      <dgm:spPr/>
      <dgm:t>
        <a:bodyPr/>
        <a:lstStyle/>
        <a:p>
          <a:endParaRPr lang="en-US"/>
        </a:p>
      </dgm:t>
    </dgm:pt>
    <dgm:pt modelId="{C4CC1951-10AC-4B3C-A20C-64EDF32100AC}">
      <dgm:prSet/>
      <dgm:spPr/>
      <dgm:t>
        <a:bodyPr/>
        <a:lstStyle/>
        <a:p>
          <a:pPr rtl="0"/>
          <a:r>
            <a:rPr lang="en-US" dirty="0"/>
            <a:t>ICDS now requires that an average percentage for each retail department under retail method is to be mandatorily used</a:t>
          </a:r>
        </a:p>
      </dgm:t>
    </dgm:pt>
    <dgm:pt modelId="{70104458-86CE-45C4-AE3C-159B0CD230D0}" type="parTrans" cxnId="{9799A992-5987-4279-891E-8D29FCA00990}">
      <dgm:prSet/>
      <dgm:spPr/>
      <dgm:t>
        <a:bodyPr/>
        <a:lstStyle/>
        <a:p>
          <a:endParaRPr lang="en-US"/>
        </a:p>
      </dgm:t>
    </dgm:pt>
    <dgm:pt modelId="{B0B2E5AF-9B3E-4474-A899-EA5FEF4C270C}" type="sibTrans" cxnId="{9799A992-5987-4279-891E-8D29FCA00990}">
      <dgm:prSet/>
      <dgm:spPr/>
      <dgm:t>
        <a:bodyPr/>
        <a:lstStyle/>
        <a:p>
          <a:endParaRPr lang="en-US"/>
        </a:p>
      </dgm:t>
    </dgm:pt>
    <dgm:pt modelId="{756BF815-879A-4673-BEE0-52693C5FD9E6}" type="pres">
      <dgm:prSet presAssocID="{865C2BD5-1179-4FF5-8C11-645D839A7011}" presName="linear" presStyleCnt="0">
        <dgm:presLayoutVars>
          <dgm:animLvl val="lvl"/>
          <dgm:resizeHandles val="exact"/>
        </dgm:presLayoutVars>
      </dgm:prSet>
      <dgm:spPr/>
      <dgm:t>
        <a:bodyPr/>
        <a:lstStyle/>
        <a:p>
          <a:endParaRPr lang="en-US"/>
        </a:p>
      </dgm:t>
    </dgm:pt>
    <dgm:pt modelId="{F77879E4-C289-4F3D-8FE1-55F78007B0C5}" type="pres">
      <dgm:prSet presAssocID="{131B33FB-C7B2-44FA-95F9-6408A2F7DCF1}" presName="parentText" presStyleLbl="node1" presStyleIdx="0" presStyleCnt="2">
        <dgm:presLayoutVars>
          <dgm:chMax val="0"/>
          <dgm:bulletEnabled val="1"/>
        </dgm:presLayoutVars>
      </dgm:prSet>
      <dgm:spPr/>
      <dgm:t>
        <a:bodyPr/>
        <a:lstStyle/>
        <a:p>
          <a:endParaRPr lang="en-US"/>
        </a:p>
      </dgm:t>
    </dgm:pt>
    <dgm:pt modelId="{52A3F323-8C48-4FFA-842A-D7BE0B4F9426}" type="pres">
      <dgm:prSet presAssocID="{40F4C278-3F6B-482E-9DFA-270B374C073A}" presName="spacer" presStyleCnt="0"/>
      <dgm:spPr/>
    </dgm:pt>
    <dgm:pt modelId="{074878EE-E976-4C64-955D-82A2B70AF221}" type="pres">
      <dgm:prSet presAssocID="{C4CC1951-10AC-4B3C-A20C-64EDF32100AC}" presName="parentText" presStyleLbl="node1" presStyleIdx="1" presStyleCnt="2">
        <dgm:presLayoutVars>
          <dgm:chMax val="0"/>
          <dgm:bulletEnabled val="1"/>
        </dgm:presLayoutVars>
      </dgm:prSet>
      <dgm:spPr/>
      <dgm:t>
        <a:bodyPr/>
        <a:lstStyle/>
        <a:p>
          <a:endParaRPr lang="en-US"/>
        </a:p>
      </dgm:t>
    </dgm:pt>
  </dgm:ptLst>
  <dgm:cxnLst>
    <dgm:cxn modelId="{67AB0391-CC5A-4143-ABDD-420331BFBD99}" type="presOf" srcId="{131B33FB-C7B2-44FA-95F9-6408A2F7DCF1}" destId="{F77879E4-C289-4F3D-8FE1-55F78007B0C5}" srcOrd="0" destOrd="0" presId="urn:microsoft.com/office/officeart/2005/8/layout/vList2"/>
    <dgm:cxn modelId="{9799A992-5987-4279-891E-8D29FCA00990}" srcId="{865C2BD5-1179-4FF5-8C11-645D839A7011}" destId="{C4CC1951-10AC-4B3C-A20C-64EDF32100AC}" srcOrd="1" destOrd="0" parTransId="{70104458-86CE-45C4-AE3C-159B0CD230D0}" sibTransId="{B0B2E5AF-9B3E-4474-A899-EA5FEF4C270C}"/>
    <dgm:cxn modelId="{26E9833E-E4DA-4995-AD9E-B1776E4993DB}" srcId="{865C2BD5-1179-4FF5-8C11-645D839A7011}" destId="{131B33FB-C7B2-44FA-95F9-6408A2F7DCF1}" srcOrd="0" destOrd="0" parTransId="{C02D9680-2B84-41AC-9854-161A2626955C}" sibTransId="{40F4C278-3F6B-482E-9DFA-270B374C073A}"/>
    <dgm:cxn modelId="{7BFD7AC1-4B0B-4003-9465-F56FD6199DE6}" type="presOf" srcId="{C4CC1951-10AC-4B3C-A20C-64EDF32100AC}" destId="{074878EE-E976-4C64-955D-82A2B70AF221}" srcOrd="0" destOrd="0" presId="urn:microsoft.com/office/officeart/2005/8/layout/vList2"/>
    <dgm:cxn modelId="{9C3DE56F-C640-45B7-8589-91FE8DD68E56}" type="presOf" srcId="{865C2BD5-1179-4FF5-8C11-645D839A7011}" destId="{756BF815-879A-4673-BEE0-52693C5FD9E6}" srcOrd="0" destOrd="0" presId="urn:microsoft.com/office/officeart/2005/8/layout/vList2"/>
    <dgm:cxn modelId="{AF693CFA-FF3C-46B4-89BE-DFEDB1C3745F}" type="presParOf" srcId="{756BF815-879A-4673-BEE0-52693C5FD9E6}" destId="{F77879E4-C289-4F3D-8FE1-55F78007B0C5}" srcOrd="0" destOrd="0" presId="urn:microsoft.com/office/officeart/2005/8/layout/vList2"/>
    <dgm:cxn modelId="{803ED598-F4D0-4227-9D6B-3D6D70FACF9B}" type="presParOf" srcId="{756BF815-879A-4673-BEE0-52693C5FD9E6}" destId="{52A3F323-8C48-4FFA-842A-D7BE0B4F9426}" srcOrd="1" destOrd="0" presId="urn:microsoft.com/office/officeart/2005/8/layout/vList2"/>
    <dgm:cxn modelId="{B0E807D8-5097-4EEF-9844-040B1FF20C41}" type="presParOf" srcId="{756BF815-879A-4673-BEE0-52693C5FD9E6}" destId="{074878EE-E976-4C64-955D-82A2B70AF221}" srcOrd="2" destOrd="0" presId="urn:microsoft.com/office/officeart/2005/8/layout/vList2"/>
  </dgm:cxnLst>
  <dgm:bg/>
  <dgm:whole/>
</dgm:dataModel>
</file>

<file path=ppt/diagrams/data44.xml><?xml version="1.0" encoding="utf-8"?>
<dgm:dataModel xmlns:dgm="http://schemas.openxmlformats.org/drawingml/2006/diagram" xmlns:a="http://schemas.openxmlformats.org/drawingml/2006/main">
  <dgm:ptLst>
    <dgm:pt modelId="{C360C1C0-832E-4087-BE4B-71395FDA50DA}" type="doc">
      <dgm:prSet loTypeId="urn:microsoft.com/office/officeart/2005/8/layout/vList2" loCatId="list" qsTypeId="urn:microsoft.com/office/officeart/2005/8/quickstyle/simple1" qsCatId="simple" csTypeId="urn:microsoft.com/office/officeart/2005/8/colors/colorful1#13" csCatId="colorful" phldr="1"/>
      <dgm:spPr/>
      <dgm:t>
        <a:bodyPr/>
        <a:lstStyle/>
        <a:p>
          <a:endParaRPr lang="en-US"/>
        </a:p>
      </dgm:t>
    </dgm:pt>
    <dgm:pt modelId="{859A880B-517A-4738-A9B4-7B40D1A4D730}">
      <dgm:prSet/>
      <dgm:spPr/>
      <dgm:t>
        <a:bodyPr/>
        <a:lstStyle/>
        <a:p>
          <a:pPr rtl="0"/>
          <a:r>
            <a:rPr lang="en-US" dirty="0"/>
            <a:t>AS</a:t>
          </a:r>
        </a:p>
      </dgm:t>
    </dgm:pt>
    <dgm:pt modelId="{30549029-AA93-4BBE-BF63-561A70974E50}" type="parTrans" cxnId="{2CE33E73-DF90-4846-8E5F-B60B36740638}">
      <dgm:prSet/>
      <dgm:spPr/>
      <dgm:t>
        <a:bodyPr/>
        <a:lstStyle/>
        <a:p>
          <a:endParaRPr lang="en-US"/>
        </a:p>
      </dgm:t>
    </dgm:pt>
    <dgm:pt modelId="{A8C4A228-3E53-450D-8CE1-71D341E7EA85}" type="sibTrans" cxnId="{2CE33E73-DF90-4846-8E5F-B60B36740638}">
      <dgm:prSet/>
      <dgm:spPr/>
      <dgm:t>
        <a:bodyPr/>
        <a:lstStyle/>
        <a:p>
          <a:endParaRPr lang="en-US"/>
        </a:p>
      </dgm:t>
    </dgm:pt>
    <dgm:pt modelId="{26628FFE-3442-41C1-B51F-C5A813E68048}">
      <dgm:prSet/>
      <dgm:spPr/>
      <dgm:t>
        <a:bodyPr/>
        <a:lstStyle/>
        <a:p>
          <a:pPr rtl="0"/>
          <a:r>
            <a:rPr lang="en-US" dirty="0"/>
            <a:t>Excludes WIP of Service Providers</a:t>
          </a:r>
        </a:p>
      </dgm:t>
    </dgm:pt>
    <dgm:pt modelId="{AD095D2B-D571-40F8-A1EA-38C503D826A4}" type="parTrans" cxnId="{358E8D96-B016-4C21-93A1-261EFE5C4A75}">
      <dgm:prSet/>
      <dgm:spPr/>
      <dgm:t>
        <a:bodyPr/>
        <a:lstStyle/>
        <a:p>
          <a:endParaRPr lang="en-US"/>
        </a:p>
      </dgm:t>
    </dgm:pt>
    <dgm:pt modelId="{D1DD11D4-104C-422B-AB46-1433FE339F55}" type="sibTrans" cxnId="{358E8D96-B016-4C21-93A1-261EFE5C4A75}">
      <dgm:prSet/>
      <dgm:spPr/>
      <dgm:t>
        <a:bodyPr/>
        <a:lstStyle/>
        <a:p>
          <a:endParaRPr lang="en-US"/>
        </a:p>
      </dgm:t>
    </dgm:pt>
    <dgm:pt modelId="{819910AB-73A0-4B65-A490-72561B87DFF5}">
      <dgm:prSet/>
      <dgm:spPr/>
      <dgm:t>
        <a:bodyPr/>
        <a:lstStyle/>
        <a:p>
          <a:pPr rtl="0"/>
          <a:r>
            <a:rPr lang="en-US" dirty="0"/>
            <a:t>ICDS </a:t>
          </a:r>
          <a:r>
            <a:rPr lang="en-US" dirty="0">
              <a:sym typeface="Wingdings 2"/>
            </a:rPr>
            <a:t></a:t>
          </a:r>
          <a:endParaRPr lang="en-US" dirty="0"/>
        </a:p>
      </dgm:t>
    </dgm:pt>
    <dgm:pt modelId="{757F10D6-3BA7-4C30-B99C-DF229CE2BC78}" type="parTrans" cxnId="{E09D8389-6274-4D32-96F4-6C363CA78411}">
      <dgm:prSet/>
      <dgm:spPr/>
      <dgm:t>
        <a:bodyPr/>
        <a:lstStyle/>
        <a:p>
          <a:endParaRPr lang="en-US"/>
        </a:p>
      </dgm:t>
    </dgm:pt>
    <dgm:pt modelId="{A5141D58-C5E4-4B52-BE20-B4F6374F5B0B}" type="sibTrans" cxnId="{E09D8389-6274-4D32-96F4-6C363CA78411}">
      <dgm:prSet/>
      <dgm:spPr/>
      <dgm:t>
        <a:bodyPr/>
        <a:lstStyle/>
        <a:p>
          <a:endParaRPr lang="en-US"/>
        </a:p>
      </dgm:t>
    </dgm:pt>
    <dgm:pt modelId="{60EDDC17-FED3-4780-83BB-17F03AF4B71B}">
      <dgm:prSet/>
      <dgm:spPr/>
      <dgm:t>
        <a:bodyPr/>
        <a:lstStyle/>
        <a:p>
          <a:pPr rtl="0"/>
          <a:r>
            <a:rPr lang="en-US" dirty="0"/>
            <a:t>Definition of Inventory (all tangible)</a:t>
          </a:r>
        </a:p>
      </dgm:t>
    </dgm:pt>
    <dgm:pt modelId="{E1D3FEAB-8D41-46C8-8C5C-C86519B04FAA}" type="parTrans" cxnId="{DD4AB1D4-FBAA-4C8A-A225-04F68D94B79B}">
      <dgm:prSet/>
      <dgm:spPr/>
      <dgm:t>
        <a:bodyPr/>
        <a:lstStyle/>
        <a:p>
          <a:endParaRPr lang="en-US"/>
        </a:p>
      </dgm:t>
    </dgm:pt>
    <dgm:pt modelId="{702A1548-B2DF-4212-AE0A-FE618D6194C9}" type="sibTrans" cxnId="{DD4AB1D4-FBAA-4C8A-A225-04F68D94B79B}">
      <dgm:prSet/>
      <dgm:spPr/>
      <dgm:t>
        <a:bodyPr/>
        <a:lstStyle/>
        <a:p>
          <a:endParaRPr lang="en-US"/>
        </a:p>
      </dgm:t>
    </dgm:pt>
    <dgm:pt modelId="{726CAC33-895C-4A15-9D86-AACF81890BFD}">
      <dgm:prSet/>
      <dgm:spPr/>
      <dgm:t>
        <a:bodyPr/>
        <a:lstStyle/>
        <a:p>
          <a:pPr rtl="0"/>
          <a:r>
            <a:rPr lang="en-US" dirty="0"/>
            <a:t>(</a:t>
          </a:r>
          <a:r>
            <a:rPr lang="en-US" dirty="0" err="1"/>
            <a:t>i</a:t>
          </a:r>
          <a:r>
            <a:rPr lang="en-US" dirty="0"/>
            <a:t>) held for sale in the ordinary course of business;</a:t>
          </a:r>
        </a:p>
      </dgm:t>
    </dgm:pt>
    <dgm:pt modelId="{732347C6-1956-4F92-A1D8-8986189D466C}" type="parTrans" cxnId="{96130D93-25EA-4322-A750-B83EEEC4B91A}">
      <dgm:prSet/>
      <dgm:spPr/>
      <dgm:t>
        <a:bodyPr/>
        <a:lstStyle/>
        <a:p>
          <a:endParaRPr lang="en-US"/>
        </a:p>
      </dgm:t>
    </dgm:pt>
    <dgm:pt modelId="{06DE248D-30FA-437E-93EC-CF0FFE8AD5D2}" type="sibTrans" cxnId="{96130D93-25EA-4322-A750-B83EEEC4B91A}">
      <dgm:prSet/>
      <dgm:spPr/>
      <dgm:t>
        <a:bodyPr/>
        <a:lstStyle/>
        <a:p>
          <a:endParaRPr lang="en-US"/>
        </a:p>
      </dgm:t>
    </dgm:pt>
    <dgm:pt modelId="{31C7F0F1-F674-444E-AA26-743D4CA03648}">
      <dgm:prSet/>
      <dgm:spPr/>
      <dgm:t>
        <a:bodyPr/>
        <a:lstStyle/>
        <a:p>
          <a:r>
            <a:rPr lang="en-US" dirty="0"/>
            <a:t>(ii) in the process of production for such sale;</a:t>
          </a:r>
        </a:p>
      </dgm:t>
    </dgm:pt>
    <dgm:pt modelId="{2B4AB191-0E4D-4F37-BE88-2402C253D82F}" type="parTrans" cxnId="{FF969AAE-213C-4A9D-B90B-70F76CC5739A}">
      <dgm:prSet/>
      <dgm:spPr/>
      <dgm:t>
        <a:bodyPr/>
        <a:lstStyle/>
        <a:p>
          <a:endParaRPr lang="en-US"/>
        </a:p>
      </dgm:t>
    </dgm:pt>
    <dgm:pt modelId="{A27A9407-8CA7-4872-8BCF-B93C8E8FD7AF}" type="sibTrans" cxnId="{FF969AAE-213C-4A9D-B90B-70F76CC5739A}">
      <dgm:prSet/>
      <dgm:spPr/>
      <dgm:t>
        <a:bodyPr/>
        <a:lstStyle/>
        <a:p>
          <a:endParaRPr lang="en-US"/>
        </a:p>
      </dgm:t>
    </dgm:pt>
    <dgm:pt modelId="{2FD44B3E-F41D-4C59-BE1B-D4C15D075BCE}">
      <dgm:prSet/>
      <dgm:spPr/>
      <dgm:t>
        <a:bodyPr/>
        <a:lstStyle/>
        <a:p>
          <a:r>
            <a:rPr lang="en-US" dirty="0">
              <a:solidFill>
                <a:srgbClr val="FF0000"/>
              </a:solidFill>
            </a:rPr>
            <a:t>(iii) </a:t>
          </a:r>
          <a:r>
            <a:rPr lang="en-US" u="sng" dirty="0">
              <a:solidFill>
                <a:srgbClr val="FF0000"/>
              </a:solidFill>
            </a:rPr>
            <a:t>in the form of materials or supplies </a:t>
          </a:r>
          <a:r>
            <a:rPr lang="en-US" dirty="0">
              <a:solidFill>
                <a:srgbClr val="FF0000"/>
              </a:solidFill>
            </a:rPr>
            <a:t>to be consumed in the production process or in the </a:t>
          </a:r>
          <a:r>
            <a:rPr lang="en-US" u="sng" dirty="0">
              <a:solidFill>
                <a:srgbClr val="FF0000"/>
              </a:solidFill>
            </a:rPr>
            <a:t>rendering of services</a:t>
          </a:r>
          <a:r>
            <a:rPr lang="en-US" dirty="0">
              <a:solidFill>
                <a:srgbClr val="FF0000"/>
              </a:solidFill>
            </a:rPr>
            <a:t>.</a:t>
          </a:r>
        </a:p>
      </dgm:t>
    </dgm:pt>
    <dgm:pt modelId="{D6E51FBA-B749-404A-B468-C84D1CD6665F}" type="parTrans" cxnId="{0C1B44BD-EDC6-46A7-89E1-02E3B5F8BD90}">
      <dgm:prSet/>
      <dgm:spPr/>
      <dgm:t>
        <a:bodyPr/>
        <a:lstStyle/>
        <a:p>
          <a:endParaRPr lang="en-US"/>
        </a:p>
      </dgm:t>
    </dgm:pt>
    <dgm:pt modelId="{9A8A4960-3920-4A79-AF18-40D7F8FB52D3}" type="sibTrans" cxnId="{0C1B44BD-EDC6-46A7-89E1-02E3B5F8BD90}">
      <dgm:prSet/>
      <dgm:spPr/>
      <dgm:t>
        <a:bodyPr/>
        <a:lstStyle/>
        <a:p>
          <a:endParaRPr lang="en-US"/>
        </a:p>
      </dgm:t>
    </dgm:pt>
    <dgm:pt modelId="{C356FBAF-46EC-4D7D-BA82-E93629CAB2F3}">
      <dgm:prSet/>
      <dgm:spPr/>
      <dgm:t>
        <a:bodyPr/>
        <a:lstStyle/>
        <a:p>
          <a:r>
            <a:rPr lang="en-US" dirty="0">
              <a:solidFill>
                <a:schemeClr val="tx1"/>
              </a:solidFill>
            </a:rPr>
            <a:t>Revenue Recognition</a:t>
          </a:r>
        </a:p>
      </dgm:t>
    </dgm:pt>
    <dgm:pt modelId="{89D7E8BA-022F-47D3-A3D8-7F2E056B7723}" type="parTrans" cxnId="{AE7348A8-CCF1-454B-8C73-1DD463D0943C}">
      <dgm:prSet/>
      <dgm:spPr/>
      <dgm:t>
        <a:bodyPr/>
        <a:lstStyle/>
        <a:p>
          <a:endParaRPr lang="en-US"/>
        </a:p>
      </dgm:t>
    </dgm:pt>
    <dgm:pt modelId="{F0C7B553-535E-42D7-B9CB-FFF2C30F9C4A}" type="sibTrans" cxnId="{AE7348A8-CCF1-454B-8C73-1DD463D0943C}">
      <dgm:prSet/>
      <dgm:spPr/>
      <dgm:t>
        <a:bodyPr/>
        <a:lstStyle/>
        <a:p>
          <a:endParaRPr lang="en-US"/>
        </a:p>
      </dgm:t>
    </dgm:pt>
    <dgm:pt modelId="{D33F2414-5811-4DF1-9A03-C23203F4C9F6}">
      <dgm:prSet/>
      <dgm:spPr/>
      <dgm:t>
        <a:bodyPr/>
        <a:lstStyle/>
        <a:p>
          <a:r>
            <a:rPr lang="en-US" dirty="0">
              <a:solidFill>
                <a:schemeClr val="tx1"/>
              </a:solidFill>
            </a:rPr>
            <a:t>Percentage Completion method</a:t>
          </a:r>
        </a:p>
      </dgm:t>
    </dgm:pt>
    <dgm:pt modelId="{723AEE95-189A-4BA1-BFB7-341BCB078D84}" type="parTrans" cxnId="{E6514EAC-493F-40C1-A725-8074872EF499}">
      <dgm:prSet/>
      <dgm:spPr/>
      <dgm:t>
        <a:bodyPr/>
        <a:lstStyle/>
        <a:p>
          <a:endParaRPr lang="en-US"/>
        </a:p>
      </dgm:t>
    </dgm:pt>
    <dgm:pt modelId="{1E427296-9FC4-4369-AA59-053524042740}" type="sibTrans" cxnId="{E6514EAC-493F-40C1-A725-8074872EF499}">
      <dgm:prSet/>
      <dgm:spPr/>
      <dgm:t>
        <a:bodyPr/>
        <a:lstStyle/>
        <a:p>
          <a:endParaRPr lang="en-US"/>
        </a:p>
      </dgm:t>
    </dgm:pt>
    <dgm:pt modelId="{FCCBF5A4-8879-44B7-BBFE-2762626CB59B}">
      <dgm:prSet/>
      <dgm:spPr/>
      <dgm:t>
        <a:bodyPr/>
        <a:lstStyle/>
        <a:p>
          <a:pPr rtl="0"/>
          <a:r>
            <a:rPr lang="en-US" dirty="0"/>
            <a:t>The cost of services </a:t>
          </a:r>
          <a:r>
            <a:rPr lang="en-US" strike="sngStrike" baseline="0" dirty="0"/>
            <a:t>in case of a service provider</a:t>
          </a:r>
          <a:r>
            <a:rPr lang="en-US" dirty="0"/>
            <a:t> shall consist of </a:t>
          </a:r>
          <a:r>
            <a:rPr lang="en-US" dirty="0" err="1"/>
            <a:t>labour</a:t>
          </a:r>
          <a:r>
            <a:rPr lang="en-US" dirty="0"/>
            <a:t> and other cost of personnel…………….</a:t>
          </a:r>
        </a:p>
      </dgm:t>
    </dgm:pt>
    <dgm:pt modelId="{A0980671-C21A-4011-8D14-379AD373F1AA}" type="parTrans" cxnId="{DF7620E4-587B-40A4-A1F4-2364CAFFB7D1}">
      <dgm:prSet/>
      <dgm:spPr/>
      <dgm:t>
        <a:bodyPr/>
        <a:lstStyle/>
        <a:p>
          <a:endParaRPr lang="en-US"/>
        </a:p>
      </dgm:t>
    </dgm:pt>
    <dgm:pt modelId="{A28F980F-1C85-46F7-9012-681CB3157F44}" type="sibTrans" cxnId="{DF7620E4-587B-40A4-A1F4-2364CAFFB7D1}">
      <dgm:prSet/>
      <dgm:spPr/>
      <dgm:t>
        <a:bodyPr/>
        <a:lstStyle/>
        <a:p>
          <a:endParaRPr lang="en-US"/>
        </a:p>
      </dgm:t>
    </dgm:pt>
    <dgm:pt modelId="{8A75E870-851B-4906-835F-EE9657D62833}">
      <dgm:prSet/>
      <dgm:spPr/>
      <dgm:t>
        <a:bodyPr/>
        <a:lstStyle/>
        <a:p>
          <a:r>
            <a:rPr lang="en-US" dirty="0">
              <a:solidFill>
                <a:schemeClr val="tx1"/>
              </a:solidFill>
            </a:rPr>
            <a:t>Short period Services taking &lt;90 days</a:t>
          </a:r>
        </a:p>
      </dgm:t>
    </dgm:pt>
    <dgm:pt modelId="{09EA6F0E-0874-4310-BA5F-2EE5E9F62ED9}" type="parTrans" cxnId="{EF64FC3A-3698-4947-8AC4-9E7995314EE0}">
      <dgm:prSet/>
      <dgm:spPr/>
      <dgm:t>
        <a:bodyPr/>
        <a:lstStyle/>
        <a:p>
          <a:endParaRPr lang="en-US"/>
        </a:p>
      </dgm:t>
    </dgm:pt>
    <dgm:pt modelId="{B022507A-65C0-4A09-9240-5D8DFA0DD466}" type="sibTrans" cxnId="{EF64FC3A-3698-4947-8AC4-9E7995314EE0}">
      <dgm:prSet/>
      <dgm:spPr/>
      <dgm:t>
        <a:bodyPr/>
        <a:lstStyle/>
        <a:p>
          <a:endParaRPr lang="en-US"/>
        </a:p>
      </dgm:t>
    </dgm:pt>
    <dgm:pt modelId="{E27BE70A-4FA6-4EA4-BD49-7817536FF212}" type="pres">
      <dgm:prSet presAssocID="{C360C1C0-832E-4087-BE4B-71395FDA50DA}" presName="linear" presStyleCnt="0">
        <dgm:presLayoutVars>
          <dgm:animLvl val="lvl"/>
          <dgm:resizeHandles val="exact"/>
        </dgm:presLayoutVars>
      </dgm:prSet>
      <dgm:spPr/>
      <dgm:t>
        <a:bodyPr/>
        <a:lstStyle/>
        <a:p>
          <a:endParaRPr lang="en-US"/>
        </a:p>
      </dgm:t>
    </dgm:pt>
    <dgm:pt modelId="{1A97EB56-45A9-4A4F-9717-BA02008981D6}" type="pres">
      <dgm:prSet presAssocID="{859A880B-517A-4738-A9B4-7B40D1A4D730}" presName="parentText" presStyleLbl="node1" presStyleIdx="0" presStyleCnt="4">
        <dgm:presLayoutVars>
          <dgm:chMax val="0"/>
          <dgm:bulletEnabled val="1"/>
        </dgm:presLayoutVars>
      </dgm:prSet>
      <dgm:spPr/>
      <dgm:t>
        <a:bodyPr/>
        <a:lstStyle/>
        <a:p>
          <a:endParaRPr lang="en-US"/>
        </a:p>
      </dgm:t>
    </dgm:pt>
    <dgm:pt modelId="{557C4F5A-76F6-4E68-BDE2-E8FE37605FB4}" type="pres">
      <dgm:prSet presAssocID="{859A880B-517A-4738-A9B4-7B40D1A4D730}" presName="childText" presStyleLbl="revTx" presStyleIdx="0" presStyleCnt="4">
        <dgm:presLayoutVars>
          <dgm:bulletEnabled val="1"/>
        </dgm:presLayoutVars>
      </dgm:prSet>
      <dgm:spPr/>
      <dgm:t>
        <a:bodyPr/>
        <a:lstStyle/>
        <a:p>
          <a:endParaRPr lang="en-US"/>
        </a:p>
      </dgm:t>
    </dgm:pt>
    <dgm:pt modelId="{0680AEF7-9AB8-4C07-9D90-C4512CDBEFA3}" type="pres">
      <dgm:prSet presAssocID="{819910AB-73A0-4B65-A490-72561B87DFF5}" presName="parentText" presStyleLbl="node1" presStyleIdx="1" presStyleCnt="4">
        <dgm:presLayoutVars>
          <dgm:chMax val="0"/>
          <dgm:bulletEnabled val="1"/>
        </dgm:presLayoutVars>
      </dgm:prSet>
      <dgm:spPr/>
      <dgm:t>
        <a:bodyPr/>
        <a:lstStyle/>
        <a:p>
          <a:endParaRPr lang="en-US"/>
        </a:p>
      </dgm:t>
    </dgm:pt>
    <dgm:pt modelId="{8BEA64C7-91AC-448B-BD55-0F21F971C08F}" type="pres">
      <dgm:prSet presAssocID="{819910AB-73A0-4B65-A490-72561B87DFF5}" presName="childText" presStyleLbl="revTx" presStyleIdx="1" presStyleCnt="4">
        <dgm:presLayoutVars>
          <dgm:bulletEnabled val="1"/>
        </dgm:presLayoutVars>
      </dgm:prSet>
      <dgm:spPr/>
      <dgm:t>
        <a:bodyPr/>
        <a:lstStyle/>
        <a:p>
          <a:endParaRPr lang="en-US"/>
        </a:p>
      </dgm:t>
    </dgm:pt>
    <dgm:pt modelId="{456495E6-EEDE-4148-A232-88D3E35732EA}" type="pres">
      <dgm:prSet presAssocID="{60EDDC17-FED3-4780-83BB-17F03AF4B71B}" presName="parentText" presStyleLbl="node1" presStyleIdx="2" presStyleCnt="4">
        <dgm:presLayoutVars>
          <dgm:chMax val="0"/>
          <dgm:bulletEnabled val="1"/>
        </dgm:presLayoutVars>
      </dgm:prSet>
      <dgm:spPr/>
      <dgm:t>
        <a:bodyPr/>
        <a:lstStyle/>
        <a:p>
          <a:endParaRPr lang="en-US"/>
        </a:p>
      </dgm:t>
    </dgm:pt>
    <dgm:pt modelId="{5254F8A2-8412-4CA4-BEF5-2F2CB3456F8A}" type="pres">
      <dgm:prSet presAssocID="{60EDDC17-FED3-4780-83BB-17F03AF4B71B}" presName="childText" presStyleLbl="revTx" presStyleIdx="2" presStyleCnt="4">
        <dgm:presLayoutVars>
          <dgm:bulletEnabled val="1"/>
        </dgm:presLayoutVars>
      </dgm:prSet>
      <dgm:spPr/>
      <dgm:t>
        <a:bodyPr/>
        <a:lstStyle/>
        <a:p>
          <a:endParaRPr lang="en-US"/>
        </a:p>
      </dgm:t>
    </dgm:pt>
    <dgm:pt modelId="{46A9ECDB-BDFE-49F0-8391-90C3A7DD2BCE}" type="pres">
      <dgm:prSet presAssocID="{C356FBAF-46EC-4D7D-BA82-E93629CAB2F3}" presName="parentText" presStyleLbl="node1" presStyleIdx="3" presStyleCnt="4">
        <dgm:presLayoutVars>
          <dgm:chMax val="0"/>
          <dgm:bulletEnabled val="1"/>
        </dgm:presLayoutVars>
      </dgm:prSet>
      <dgm:spPr/>
      <dgm:t>
        <a:bodyPr/>
        <a:lstStyle/>
        <a:p>
          <a:endParaRPr lang="en-US"/>
        </a:p>
      </dgm:t>
    </dgm:pt>
    <dgm:pt modelId="{9292CF67-5CDF-4EED-BF18-26C5CC62D69A}" type="pres">
      <dgm:prSet presAssocID="{C356FBAF-46EC-4D7D-BA82-E93629CAB2F3}" presName="childText" presStyleLbl="revTx" presStyleIdx="3" presStyleCnt="4">
        <dgm:presLayoutVars>
          <dgm:bulletEnabled val="1"/>
        </dgm:presLayoutVars>
      </dgm:prSet>
      <dgm:spPr/>
      <dgm:t>
        <a:bodyPr/>
        <a:lstStyle/>
        <a:p>
          <a:endParaRPr lang="en-US"/>
        </a:p>
      </dgm:t>
    </dgm:pt>
  </dgm:ptLst>
  <dgm:cxnLst>
    <dgm:cxn modelId="{69D3AEA3-9B53-4AA1-943B-F5C3C91680D8}" type="presOf" srcId="{726CAC33-895C-4A15-9D86-AACF81890BFD}" destId="{5254F8A2-8412-4CA4-BEF5-2F2CB3456F8A}" srcOrd="0" destOrd="0" presId="urn:microsoft.com/office/officeart/2005/8/layout/vList2"/>
    <dgm:cxn modelId="{EF64FC3A-3698-4947-8AC4-9E7995314EE0}" srcId="{C356FBAF-46EC-4D7D-BA82-E93629CAB2F3}" destId="{8A75E870-851B-4906-835F-EE9657D62833}" srcOrd="1" destOrd="0" parTransId="{09EA6F0E-0874-4310-BA5F-2EE5E9F62ED9}" sibTransId="{B022507A-65C0-4A09-9240-5D8DFA0DD466}"/>
    <dgm:cxn modelId="{AE7348A8-CCF1-454B-8C73-1DD463D0943C}" srcId="{C360C1C0-832E-4087-BE4B-71395FDA50DA}" destId="{C356FBAF-46EC-4D7D-BA82-E93629CAB2F3}" srcOrd="3" destOrd="0" parTransId="{89D7E8BA-022F-47D3-A3D8-7F2E056B7723}" sibTransId="{F0C7B553-535E-42D7-B9CB-FFF2C30F9C4A}"/>
    <dgm:cxn modelId="{5F42D00B-C193-4B32-A570-39B8949E1117}" type="presOf" srcId="{2FD44B3E-F41D-4C59-BE1B-D4C15D075BCE}" destId="{5254F8A2-8412-4CA4-BEF5-2F2CB3456F8A}" srcOrd="0" destOrd="2" presId="urn:microsoft.com/office/officeart/2005/8/layout/vList2"/>
    <dgm:cxn modelId="{358E8D96-B016-4C21-93A1-261EFE5C4A75}" srcId="{859A880B-517A-4738-A9B4-7B40D1A4D730}" destId="{26628FFE-3442-41C1-B51F-C5A813E68048}" srcOrd="0" destOrd="0" parTransId="{AD095D2B-D571-40F8-A1EA-38C503D826A4}" sibTransId="{D1DD11D4-104C-422B-AB46-1433FE339F55}"/>
    <dgm:cxn modelId="{DD4AB1D4-FBAA-4C8A-A225-04F68D94B79B}" srcId="{C360C1C0-832E-4087-BE4B-71395FDA50DA}" destId="{60EDDC17-FED3-4780-83BB-17F03AF4B71B}" srcOrd="2" destOrd="0" parTransId="{E1D3FEAB-8D41-46C8-8C5C-C86519B04FAA}" sibTransId="{702A1548-B2DF-4212-AE0A-FE618D6194C9}"/>
    <dgm:cxn modelId="{957CDB56-6E2E-4A8B-9C37-108C3976A467}" type="presOf" srcId="{26628FFE-3442-41C1-B51F-C5A813E68048}" destId="{557C4F5A-76F6-4E68-BDE2-E8FE37605FB4}" srcOrd="0" destOrd="0" presId="urn:microsoft.com/office/officeart/2005/8/layout/vList2"/>
    <dgm:cxn modelId="{FF969AAE-213C-4A9D-B90B-70F76CC5739A}" srcId="{60EDDC17-FED3-4780-83BB-17F03AF4B71B}" destId="{31C7F0F1-F674-444E-AA26-743D4CA03648}" srcOrd="1" destOrd="0" parTransId="{2B4AB191-0E4D-4F37-BE88-2402C253D82F}" sibTransId="{A27A9407-8CA7-4872-8BCF-B93C8E8FD7AF}"/>
    <dgm:cxn modelId="{DF7620E4-587B-40A4-A1F4-2364CAFFB7D1}" srcId="{819910AB-73A0-4B65-A490-72561B87DFF5}" destId="{FCCBF5A4-8879-44B7-BBFE-2762626CB59B}" srcOrd="0" destOrd="0" parTransId="{A0980671-C21A-4011-8D14-379AD373F1AA}" sibTransId="{A28F980F-1C85-46F7-9012-681CB3157F44}"/>
    <dgm:cxn modelId="{F5D81669-A646-4AF5-B89D-9EE2B90A0F45}" type="presOf" srcId="{D33F2414-5811-4DF1-9A03-C23203F4C9F6}" destId="{9292CF67-5CDF-4EED-BF18-26C5CC62D69A}" srcOrd="0" destOrd="0" presId="urn:microsoft.com/office/officeart/2005/8/layout/vList2"/>
    <dgm:cxn modelId="{D410C7A8-BF88-4894-80F0-B6A9AA1B1258}" type="presOf" srcId="{819910AB-73A0-4B65-A490-72561B87DFF5}" destId="{0680AEF7-9AB8-4C07-9D90-C4512CDBEFA3}" srcOrd="0" destOrd="0" presId="urn:microsoft.com/office/officeart/2005/8/layout/vList2"/>
    <dgm:cxn modelId="{0E2E0C21-CC3E-4E90-8775-ADCCACB55CAA}" type="presOf" srcId="{31C7F0F1-F674-444E-AA26-743D4CA03648}" destId="{5254F8A2-8412-4CA4-BEF5-2F2CB3456F8A}" srcOrd="0" destOrd="1" presId="urn:microsoft.com/office/officeart/2005/8/layout/vList2"/>
    <dgm:cxn modelId="{2CAB2652-5B77-44A5-95ED-EAB6DCDC729A}" type="presOf" srcId="{859A880B-517A-4738-A9B4-7B40D1A4D730}" destId="{1A97EB56-45A9-4A4F-9717-BA02008981D6}" srcOrd="0" destOrd="0" presId="urn:microsoft.com/office/officeart/2005/8/layout/vList2"/>
    <dgm:cxn modelId="{E6514EAC-493F-40C1-A725-8074872EF499}" srcId="{C356FBAF-46EC-4D7D-BA82-E93629CAB2F3}" destId="{D33F2414-5811-4DF1-9A03-C23203F4C9F6}" srcOrd="0" destOrd="0" parTransId="{723AEE95-189A-4BA1-BFB7-341BCB078D84}" sibTransId="{1E427296-9FC4-4369-AA59-053524042740}"/>
    <dgm:cxn modelId="{38849097-FC91-43C5-94E0-C1F3910D8932}" type="presOf" srcId="{60EDDC17-FED3-4780-83BB-17F03AF4B71B}" destId="{456495E6-EEDE-4148-A232-88D3E35732EA}" srcOrd="0" destOrd="0" presId="urn:microsoft.com/office/officeart/2005/8/layout/vList2"/>
    <dgm:cxn modelId="{E09D8389-6274-4D32-96F4-6C363CA78411}" srcId="{C360C1C0-832E-4087-BE4B-71395FDA50DA}" destId="{819910AB-73A0-4B65-A490-72561B87DFF5}" srcOrd="1" destOrd="0" parTransId="{757F10D6-3BA7-4C30-B99C-DF229CE2BC78}" sibTransId="{A5141D58-C5E4-4B52-BE20-B4F6374F5B0B}"/>
    <dgm:cxn modelId="{96130D93-25EA-4322-A750-B83EEEC4B91A}" srcId="{60EDDC17-FED3-4780-83BB-17F03AF4B71B}" destId="{726CAC33-895C-4A15-9D86-AACF81890BFD}" srcOrd="0" destOrd="0" parTransId="{732347C6-1956-4F92-A1D8-8986189D466C}" sibTransId="{06DE248D-30FA-437E-93EC-CF0FFE8AD5D2}"/>
    <dgm:cxn modelId="{6A2EDE51-CF59-4944-BE85-9EF4879C2689}" type="presOf" srcId="{8A75E870-851B-4906-835F-EE9657D62833}" destId="{9292CF67-5CDF-4EED-BF18-26C5CC62D69A}" srcOrd="0" destOrd="1" presId="urn:microsoft.com/office/officeart/2005/8/layout/vList2"/>
    <dgm:cxn modelId="{0C1B44BD-EDC6-46A7-89E1-02E3B5F8BD90}" srcId="{60EDDC17-FED3-4780-83BB-17F03AF4B71B}" destId="{2FD44B3E-F41D-4C59-BE1B-D4C15D075BCE}" srcOrd="2" destOrd="0" parTransId="{D6E51FBA-B749-404A-B468-C84D1CD6665F}" sibTransId="{9A8A4960-3920-4A79-AF18-40D7F8FB52D3}"/>
    <dgm:cxn modelId="{2CE33E73-DF90-4846-8E5F-B60B36740638}" srcId="{C360C1C0-832E-4087-BE4B-71395FDA50DA}" destId="{859A880B-517A-4738-A9B4-7B40D1A4D730}" srcOrd="0" destOrd="0" parTransId="{30549029-AA93-4BBE-BF63-561A70974E50}" sibTransId="{A8C4A228-3E53-450D-8CE1-71D341E7EA85}"/>
    <dgm:cxn modelId="{14651B03-ACAD-4964-A625-45096D56A892}" type="presOf" srcId="{FCCBF5A4-8879-44B7-BBFE-2762626CB59B}" destId="{8BEA64C7-91AC-448B-BD55-0F21F971C08F}" srcOrd="0" destOrd="0" presId="urn:microsoft.com/office/officeart/2005/8/layout/vList2"/>
    <dgm:cxn modelId="{A0EDB90C-7D7F-4CDD-9A9C-83528763E591}" type="presOf" srcId="{C360C1C0-832E-4087-BE4B-71395FDA50DA}" destId="{E27BE70A-4FA6-4EA4-BD49-7817536FF212}" srcOrd="0" destOrd="0" presId="urn:microsoft.com/office/officeart/2005/8/layout/vList2"/>
    <dgm:cxn modelId="{4E5412AE-E402-48AE-9F41-EFCBB3E8A038}" type="presOf" srcId="{C356FBAF-46EC-4D7D-BA82-E93629CAB2F3}" destId="{46A9ECDB-BDFE-49F0-8391-90C3A7DD2BCE}" srcOrd="0" destOrd="0" presId="urn:microsoft.com/office/officeart/2005/8/layout/vList2"/>
    <dgm:cxn modelId="{01E506D9-E734-4C33-B0E3-006188C6A354}" type="presParOf" srcId="{E27BE70A-4FA6-4EA4-BD49-7817536FF212}" destId="{1A97EB56-45A9-4A4F-9717-BA02008981D6}" srcOrd="0" destOrd="0" presId="urn:microsoft.com/office/officeart/2005/8/layout/vList2"/>
    <dgm:cxn modelId="{4F22F957-D900-4F6E-AED2-6116BEEECEAE}" type="presParOf" srcId="{E27BE70A-4FA6-4EA4-BD49-7817536FF212}" destId="{557C4F5A-76F6-4E68-BDE2-E8FE37605FB4}" srcOrd="1" destOrd="0" presId="urn:microsoft.com/office/officeart/2005/8/layout/vList2"/>
    <dgm:cxn modelId="{0DABEC62-643C-4EDA-9E74-54F85E508A51}" type="presParOf" srcId="{E27BE70A-4FA6-4EA4-BD49-7817536FF212}" destId="{0680AEF7-9AB8-4C07-9D90-C4512CDBEFA3}" srcOrd="2" destOrd="0" presId="urn:microsoft.com/office/officeart/2005/8/layout/vList2"/>
    <dgm:cxn modelId="{39F45D89-BD88-44C0-8F12-8E3978611729}" type="presParOf" srcId="{E27BE70A-4FA6-4EA4-BD49-7817536FF212}" destId="{8BEA64C7-91AC-448B-BD55-0F21F971C08F}" srcOrd="3" destOrd="0" presId="urn:microsoft.com/office/officeart/2005/8/layout/vList2"/>
    <dgm:cxn modelId="{B1A7BD37-71C3-4EB6-8D96-776E4D963FAD}" type="presParOf" srcId="{E27BE70A-4FA6-4EA4-BD49-7817536FF212}" destId="{456495E6-EEDE-4148-A232-88D3E35732EA}" srcOrd="4" destOrd="0" presId="urn:microsoft.com/office/officeart/2005/8/layout/vList2"/>
    <dgm:cxn modelId="{D2298892-6869-401D-96DE-343A9D9D2DF9}" type="presParOf" srcId="{E27BE70A-4FA6-4EA4-BD49-7817536FF212}" destId="{5254F8A2-8412-4CA4-BEF5-2F2CB3456F8A}" srcOrd="5" destOrd="0" presId="urn:microsoft.com/office/officeart/2005/8/layout/vList2"/>
    <dgm:cxn modelId="{83388949-07E4-4328-A50C-AA308A8FB1B9}" type="presParOf" srcId="{E27BE70A-4FA6-4EA4-BD49-7817536FF212}" destId="{46A9ECDB-BDFE-49F0-8391-90C3A7DD2BCE}" srcOrd="6" destOrd="0" presId="urn:microsoft.com/office/officeart/2005/8/layout/vList2"/>
    <dgm:cxn modelId="{C9C3603A-B055-425D-88B2-62EC2920F3EA}" type="presParOf" srcId="{E27BE70A-4FA6-4EA4-BD49-7817536FF212}" destId="{9292CF67-5CDF-4EED-BF18-26C5CC62D69A}" srcOrd="7" destOrd="0" presId="urn:microsoft.com/office/officeart/2005/8/layout/vList2"/>
  </dgm:cxnLst>
  <dgm:bg/>
  <dgm:whole/>
</dgm:dataModel>
</file>

<file path=ppt/diagrams/data45.xml><?xml version="1.0" encoding="utf-8"?>
<dgm:dataModel xmlns:dgm="http://schemas.openxmlformats.org/drawingml/2006/diagram" xmlns:a="http://schemas.openxmlformats.org/drawingml/2006/main">
  <dgm:ptLst>
    <dgm:pt modelId="{BBAD8DAA-625F-49AB-8058-56D32C025EEE}" type="doc">
      <dgm:prSet loTypeId="urn:microsoft.com/office/officeart/2005/8/layout/vList2" loCatId="list" qsTypeId="urn:microsoft.com/office/officeart/2005/8/quickstyle/simple1" qsCatId="simple" csTypeId="urn:microsoft.com/office/officeart/2005/8/colors/colorful1#9" csCatId="colorful"/>
      <dgm:spPr/>
      <dgm:t>
        <a:bodyPr/>
        <a:lstStyle/>
        <a:p>
          <a:endParaRPr lang="en-US"/>
        </a:p>
      </dgm:t>
    </dgm:pt>
    <dgm:pt modelId="{5BC6391C-8247-48A7-AE44-75EE50870874}">
      <dgm:prSet/>
      <dgm:spPr/>
      <dgm:t>
        <a:bodyPr/>
        <a:lstStyle/>
        <a:p>
          <a:pPr rtl="0"/>
          <a:r>
            <a:rPr lang="en-US" dirty="0"/>
            <a:t>Deals with Securities as Stock in trade</a:t>
          </a:r>
        </a:p>
      </dgm:t>
    </dgm:pt>
    <dgm:pt modelId="{7110C463-B4C5-4EE9-9442-56CB66B42DC4}" type="parTrans" cxnId="{5B6A82FF-1FA8-4AF9-BF3D-16BA143B10C0}">
      <dgm:prSet/>
      <dgm:spPr/>
      <dgm:t>
        <a:bodyPr/>
        <a:lstStyle/>
        <a:p>
          <a:endParaRPr lang="en-US"/>
        </a:p>
      </dgm:t>
    </dgm:pt>
    <dgm:pt modelId="{C3B00011-B02E-48C4-8F7C-45241C0E6001}" type="sibTrans" cxnId="{5B6A82FF-1FA8-4AF9-BF3D-16BA143B10C0}">
      <dgm:prSet/>
      <dgm:spPr/>
      <dgm:t>
        <a:bodyPr/>
        <a:lstStyle/>
        <a:p>
          <a:endParaRPr lang="en-US"/>
        </a:p>
      </dgm:t>
    </dgm:pt>
    <dgm:pt modelId="{F6BA8F89-A64F-4FEC-BD2F-F5F82053521A}">
      <dgm:prSet/>
      <dgm:spPr/>
      <dgm:t>
        <a:bodyPr/>
        <a:lstStyle/>
        <a:p>
          <a:pPr rtl="0"/>
          <a:r>
            <a:rPr lang="en-US" dirty="0"/>
            <a:t>Lower of Cost or NRV</a:t>
          </a:r>
        </a:p>
      </dgm:t>
    </dgm:pt>
    <dgm:pt modelId="{F149F576-EC40-4714-A640-8DA6D1C5CF74}" type="parTrans" cxnId="{725DF55E-7780-4E15-9372-1809F4EDA568}">
      <dgm:prSet/>
      <dgm:spPr/>
      <dgm:t>
        <a:bodyPr/>
        <a:lstStyle/>
        <a:p>
          <a:endParaRPr lang="en-US"/>
        </a:p>
      </dgm:t>
    </dgm:pt>
    <dgm:pt modelId="{0A623551-56C5-4CC5-B528-3A31C513CFCB}" type="sibTrans" cxnId="{725DF55E-7780-4E15-9372-1809F4EDA568}">
      <dgm:prSet/>
      <dgm:spPr/>
      <dgm:t>
        <a:bodyPr/>
        <a:lstStyle/>
        <a:p>
          <a:endParaRPr lang="en-US"/>
        </a:p>
      </dgm:t>
    </dgm:pt>
    <dgm:pt modelId="{FB93D4B7-B709-4F3B-92A2-4A40A5424970}">
      <dgm:prSet/>
      <dgm:spPr/>
      <dgm:t>
        <a:bodyPr/>
        <a:lstStyle/>
        <a:p>
          <a:pPr rtl="0"/>
          <a:r>
            <a:rPr lang="en-US" dirty="0"/>
            <a:t>Category wise Valuation</a:t>
          </a:r>
        </a:p>
      </dgm:t>
    </dgm:pt>
    <dgm:pt modelId="{3E17A0A2-D00F-42EA-8E90-CAD9182DAC5F}" type="parTrans" cxnId="{EB80E394-5178-4817-8F2B-75D60560E84B}">
      <dgm:prSet/>
      <dgm:spPr/>
      <dgm:t>
        <a:bodyPr/>
        <a:lstStyle/>
        <a:p>
          <a:endParaRPr lang="en-US"/>
        </a:p>
      </dgm:t>
    </dgm:pt>
    <dgm:pt modelId="{5CA74DBB-842C-472A-BDB8-1DA0AF004C22}" type="sibTrans" cxnId="{EB80E394-5178-4817-8F2B-75D60560E84B}">
      <dgm:prSet/>
      <dgm:spPr/>
      <dgm:t>
        <a:bodyPr/>
        <a:lstStyle/>
        <a:p>
          <a:endParaRPr lang="en-US"/>
        </a:p>
      </dgm:t>
    </dgm:pt>
    <dgm:pt modelId="{902FCDB9-11C8-4A0E-B7A8-9572BAB95F40}" type="pres">
      <dgm:prSet presAssocID="{BBAD8DAA-625F-49AB-8058-56D32C025EEE}" presName="linear" presStyleCnt="0">
        <dgm:presLayoutVars>
          <dgm:animLvl val="lvl"/>
          <dgm:resizeHandles val="exact"/>
        </dgm:presLayoutVars>
      </dgm:prSet>
      <dgm:spPr/>
      <dgm:t>
        <a:bodyPr/>
        <a:lstStyle/>
        <a:p>
          <a:endParaRPr lang="en-US"/>
        </a:p>
      </dgm:t>
    </dgm:pt>
    <dgm:pt modelId="{5EC13580-ADBC-4D0A-99C6-4C554DB947DD}" type="pres">
      <dgm:prSet presAssocID="{5BC6391C-8247-48A7-AE44-75EE50870874}" presName="parentText" presStyleLbl="node1" presStyleIdx="0" presStyleCnt="3">
        <dgm:presLayoutVars>
          <dgm:chMax val="0"/>
          <dgm:bulletEnabled val="1"/>
        </dgm:presLayoutVars>
      </dgm:prSet>
      <dgm:spPr/>
      <dgm:t>
        <a:bodyPr/>
        <a:lstStyle/>
        <a:p>
          <a:endParaRPr lang="en-US"/>
        </a:p>
      </dgm:t>
    </dgm:pt>
    <dgm:pt modelId="{6BF59A51-9543-46DE-BDCE-F226D99F8862}" type="pres">
      <dgm:prSet presAssocID="{C3B00011-B02E-48C4-8F7C-45241C0E6001}" presName="spacer" presStyleCnt="0"/>
      <dgm:spPr/>
    </dgm:pt>
    <dgm:pt modelId="{E7F54A61-3AE5-4392-BCB9-A0B73BC81C69}" type="pres">
      <dgm:prSet presAssocID="{F6BA8F89-A64F-4FEC-BD2F-F5F82053521A}" presName="parentText" presStyleLbl="node1" presStyleIdx="1" presStyleCnt="3">
        <dgm:presLayoutVars>
          <dgm:chMax val="0"/>
          <dgm:bulletEnabled val="1"/>
        </dgm:presLayoutVars>
      </dgm:prSet>
      <dgm:spPr/>
      <dgm:t>
        <a:bodyPr/>
        <a:lstStyle/>
        <a:p>
          <a:endParaRPr lang="en-US"/>
        </a:p>
      </dgm:t>
    </dgm:pt>
    <dgm:pt modelId="{22DCD7C8-CDA7-4C79-8507-442E38BD73ED}" type="pres">
      <dgm:prSet presAssocID="{0A623551-56C5-4CC5-B528-3A31C513CFCB}" presName="spacer" presStyleCnt="0"/>
      <dgm:spPr/>
    </dgm:pt>
    <dgm:pt modelId="{29DDF8AF-01AE-490E-B84B-24A07E6C0D5B}" type="pres">
      <dgm:prSet presAssocID="{FB93D4B7-B709-4F3B-92A2-4A40A5424970}" presName="parentText" presStyleLbl="node1" presStyleIdx="2" presStyleCnt="3">
        <dgm:presLayoutVars>
          <dgm:chMax val="0"/>
          <dgm:bulletEnabled val="1"/>
        </dgm:presLayoutVars>
      </dgm:prSet>
      <dgm:spPr/>
      <dgm:t>
        <a:bodyPr/>
        <a:lstStyle/>
        <a:p>
          <a:endParaRPr lang="en-US"/>
        </a:p>
      </dgm:t>
    </dgm:pt>
  </dgm:ptLst>
  <dgm:cxnLst>
    <dgm:cxn modelId="{EB80E394-5178-4817-8F2B-75D60560E84B}" srcId="{BBAD8DAA-625F-49AB-8058-56D32C025EEE}" destId="{FB93D4B7-B709-4F3B-92A2-4A40A5424970}" srcOrd="2" destOrd="0" parTransId="{3E17A0A2-D00F-42EA-8E90-CAD9182DAC5F}" sibTransId="{5CA74DBB-842C-472A-BDB8-1DA0AF004C22}"/>
    <dgm:cxn modelId="{725DF55E-7780-4E15-9372-1809F4EDA568}" srcId="{BBAD8DAA-625F-49AB-8058-56D32C025EEE}" destId="{F6BA8F89-A64F-4FEC-BD2F-F5F82053521A}" srcOrd="1" destOrd="0" parTransId="{F149F576-EC40-4714-A640-8DA6D1C5CF74}" sibTransId="{0A623551-56C5-4CC5-B528-3A31C513CFCB}"/>
    <dgm:cxn modelId="{5B6A82FF-1FA8-4AF9-BF3D-16BA143B10C0}" srcId="{BBAD8DAA-625F-49AB-8058-56D32C025EEE}" destId="{5BC6391C-8247-48A7-AE44-75EE50870874}" srcOrd="0" destOrd="0" parTransId="{7110C463-B4C5-4EE9-9442-56CB66B42DC4}" sibTransId="{C3B00011-B02E-48C4-8F7C-45241C0E6001}"/>
    <dgm:cxn modelId="{54EA9B60-FC9B-435A-876F-37240AE6481F}" type="presOf" srcId="{FB93D4B7-B709-4F3B-92A2-4A40A5424970}" destId="{29DDF8AF-01AE-490E-B84B-24A07E6C0D5B}" srcOrd="0" destOrd="0" presId="urn:microsoft.com/office/officeart/2005/8/layout/vList2"/>
    <dgm:cxn modelId="{57CDBC55-4EAD-41FC-ABD6-FE7FEB6A0B50}" type="presOf" srcId="{F6BA8F89-A64F-4FEC-BD2F-F5F82053521A}" destId="{E7F54A61-3AE5-4392-BCB9-A0B73BC81C69}" srcOrd="0" destOrd="0" presId="urn:microsoft.com/office/officeart/2005/8/layout/vList2"/>
    <dgm:cxn modelId="{61DD6B7D-7D3C-40E6-81E6-219351A5914D}" type="presOf" srcId="{BBAD8DAA-625F-49AB-8058-56D32C025EEE}" destId="{902FCDB9-11C8-4A0E-B7A8-9572BAB95F40}" srcOrd="0" destOrd="0" presId="urn:microsoft.com/office/officeart/2005/8/layout/vList2"/>
    <dgm:cxn modelId="{93C56197-8D24-448B-9D20-10D5B2921098}" type="presOf" srcId="{5BC6391C-8247-48A7-AE44-75EE50870874}" destId="{5EC13580-ADBC-4D0A-99C6-4C554DB947DD}" srcOrd="0" destOrd="0" presId="urn:microsoft.com/office/officeart/2005/8/layout/vList2"/>
    <dgm:cxn modelId="{B713036D-0038-4BAD-AAFD-819594F8C72C}" type="presParOf" srcId="{902FCDB9-11C8-4A0E-B7A8-9572BAB95F40}" destId="{5EC13580-ADBC-4D0A-99C6-4C554DB947DD}" srcOrd="0" destOrd="0" presId="urn:microsoft.com/office/officeart/2005/8/layout/vList2"/>
    <dgm:cxn modelId="{165D8C8D-A040-4996-82B5-BCEF209EEA73}" type="presParOf" srcId="{902FCDB9-11C8-4A0E-B7A8-9572BAB95F40}" destId="{6BF59A51-9543-46DE-BDCE-F226D99F8862}" srcOrd="1" destOrd="0" presId="urn:microsoft.com/office/officeart/2005/8/layout/vList2"/>
    <dgm:cxn modelId="{D1A4B53C-D0A9-4C7F-A564-CA9CD58F5A7F}" type="presParOf" srcId="{902FCDB9-11C8-4A0E-B7A8-9572BAB95F40}" destId="{E7F54A61-3AE5-4392-BCB9-A0B73BC81C69}" srcOrd="2" destOrd="0" presId="urn:microsoft.com/office/officeart/2005/8/layout/vList2"/>
    <dgm:cxn modelId="{DE45DA9A-64B4-4AD2-8C70-F3D9B8014AA3}" type="presParOf" srcId="{902FCDB9-11C8-4A0E-B7A8-9572BAB95F40}" destId="{22DCD7C8-CDA7-4C79-8507-442E38BD73ED}" srcOrd="3" destOrd="0" presId="urn:microsoft.com/office/officeart/2005/8/layout/vList2"/>
    <dgm:cxn modelId="{F6DC28D9-BC6A-42A0-845C-7DF2C78D46C4}" type="presParOf" srcId="{902FCDB9-11C8-4A0E-B7A8-9572BAB95F40}" destId="{29DDF8AF-01AE-490E-B84B-24A07E6C0D5B}" srcOrd="4" destOrd="0" presId="urn:microsoft.com/office/officeart/2005/8/layout/vList2"/>
  </dgm:cxnLst>
  <dgm:bg/>
  <dgm:whole/>
</dgm:dataModel>
</file>

<file path=ppt/diagrams/data46.xml><?xml version="1.0" encoding="utf-8"?>
<dgm:dataModel xmlns:dgm="http://schemas.openxmlformats.org/drawingml/2006/diagram" xmlns:a="http://schemas.openxmlformats.org/drawingml/2006/main">
  <dgm:ptLst>
    <dgm:pt modelId="{AC180A95-C1A6-470A-9CA4-1AEAEFE4B98D}" type="doc">
      <dgm:prSet loTypeId="urn:microsoft.com/office/officeart/2005/8/layout/vList2" loCatId="list" qsTypeId="urn:microsoft.com/office/officeart/2005/8/quickstyle/simple1" qsCatId="simple" csTypeId="urn:microsoft.com/office/officeart/2005/8/colors/colorful1#11" csCatId="colorful" phldr="1"/>
      <dgm:spPr/>
      <dgm:t>
        <a:bodyPr/>
        <a:lstStyle/>
        <a:p>
          <a:endParaRPr lang="en-US"/>
        </a:p>
      </dgm:t>
    </dgm:pt>
    <dgm:pt modelId="{F5A5AB2A-F560-49A0-B899-D8A392B23519}">
      <dgm:prSet custT="1"/>
      <dgm:spPr/>
      <dgm:t>
        <a:bodyPr/>
        <a:lstStyle/>
        <a:p>
          <a:pPr rtl="0"/>
          <a:r>
            <a:rPr lang="en-US" sz="3200" dirty="0"/>
            <a:t>Only Percentage Completion Method</a:t>
          </a:r>
        </a:p>
      </dgm:t>
    </dgm:pt>
    <dgm:pt modelId="{6154D846-CCF4-4D48-BF02-3E205763B355}" type="parTrans" cxnId="{7DC37140-D0DC-4937-BB54-188E68E2612D}">
      <dgm:prSet/>
      <dgm:spPr/>
      <dgm:t>
        <a:bodyPr/>
        <a:lstStyle/>
        <a:p>
          <a:endParaRPr lang="en-US"/>
        </a:p>
      </dgm:t>
    </dgm:pt>
    <dgm:pt modelId="{31717838-51FE-499C-BE19-FC116DE3C3E7}" type="sibTrans" cxnId="{7DC37140-D0DC-4937-BB54-188E68E2612D}">
      <dgm:prSet/>
      <dgm:spPr/>
      <dgm:t>
        <a:bodyPr/>
        <a:lstStyle/>
        <a:p>
          <a:endParaRPr lang="en-US"/>
        </a:p>
      </dgm:t>
    </dgm:pt>
    <dgm:pt modelId="{CA57E666-7441-44DB-BEE2-85B6FDFC8FA9}">
      <dgm:prSet custT="1"/>
      <dgm:spPr/>
      <dgm:t>
        <a:bodyPr/>
        <a:lstStyle/>
        <a:p>
          <a:pPr rtl="0"/>
          <a:r>
            <a:rPr lang="en-US" sz="3200" dirty="0" smtClean="0"/>
            <a:t>Builders</a:t>
          </a:r>
          <a:endParaRPr lang="en-US" sz="3200" dirty="0"/>
        </a:p>
      </dgm:t>
    </dgm:pt>
    <dgm:pt modelId="{7DAA9F84-C10E-4732-8553-2BE5E2BAE07D}" type="parTrans" cxnId="{B2E443A5-7641-4656-A27D-C40194564196}">
      <dgm:prSet/>
      <dgm:spPr/>
    </dgm:pt>
    <dgm:pt modelId="{5BCCCA34-1994-47F7-85D4-887DF5082C99}" type="sibTrans" cxnId="{B2E443A5-7641-4656-A27D-C40194564196}">
      <dgm:prSet/>
      <dgm:spPr/>
    </dgm:pt>
    <dgm:pt modelId="{29241F4F-9661-4205-AD18-474082EBBAB4}">
      <dgm:prSet custT="1"/>
      <dgm:spPr/>
      <dgm:t>
        <a:bodyPr/>
        <a:lstStyle/>
        <a:p>
          <a:pPr rtl="0"/>
          <a:r>
            <a:rPr lang="en-US" sz="3200" dirty="0" smtClean="0"/>
            <a:t>After completion – goods</a:t>
          </a:r>
          <a:endParaRPr lang="en-US" sz="3200" dirty="0"/>
        </a:p>
      </dgm:t>
    </dgm:pt>
    <dgm:pt modelId="{F0334D44-A10E-4572-8A4B-22A1F69C9D85}" type="parTrans" cxnId="{5D899B54-7FD3-478D-B0F6-4ADD700F7EB3}">
      <dgm:prSet/>
      <dgm:spPr/>
    </dgm:pt>
    <dgm:pt modelId="{3E4EBED1-C514-4339-958D-2F6BF9FA852D}" type="sibTrans" cxnId="{5D899B54-7FD3-478D-B0F6-4ADD700F7EB3}">
      <dgm:prSet/>
      <dgm:spPr/>
    </dgm:pt>
    <dgm:pt modelId="{76E15087-C6E2-4188-8E2C-297245C7732F}">
      <dgm:prSet custT="1"/>
      <dgm:spPr/>
      <dgm:t>
        <a:bodyPr/>
        <a:lstStyle/>
        <a:p>
          <a:pPr rtl="0"/>
          <a:r>
            <a:rPr lang="en-US" sz="3200" dirty="0" smtClean="0"/>
            <a:t>Before completion – construction service</a:t>
          </a:r>
          <a:endParaRPr lang="en-US" sz="3200" dirty="0"/>
        </a:p>
      </dgm:t>
    </dgm:pt>
    <dgm:pt modelId="{4D6DC7EE-793C-41BD-8BED-7666DE2FB7E6}" type="parTrans" cxnId="{AA7696B4-620B-4D16-A332-6CD4F5D07347}">
      <dgm:prSet/>
      <dgm:spPr/>
    </dgm:pt>
    <dgm:pt modelId="{DF84A86D-EBA1-4998-9622-C925CD8911A9}" type="sibTrans" cxnId="{AA7696B4-620B-4D16-A332-6CD4F5D07347}">
      <dgm:prSet/>
      <dgm:spPr/>
    </dgm:pt>
    <dgm:pt modelId="{4FA6E38F-BEBF-421F-95A6-A5E889729C17}" type="pres">
      <dgm:prSet presAssocID="{AC180A95-C1A6-470A-9CA4-1AEAEFE4B98D}" presName="linear" presStyleCnt="0">
        <dgm:presLayoutVars>
          <dgm:animLvl val="lvl"/>
          <dgm:resizeHandles val="exact"/>
        </dgm:presLayoutVars>
      </dgm:prSet>
      <dgm:spPr/>
      <dgm:t>
        <a:bodyPr/>
        <a:lstStyle/>
        <a:p>
          <a:endParaRPr lang="en-US"/>
        </a:p>
      </dgm:t>
    </dgm:pt>
    <dgm:pt modelId="{82B5A6C9-6B94-43AC-BB01-8101EE4DABE5}" type="pres">
      <dgm:prSet presAssocID="{F5A5AB2A-F560-49A0-B899-D8A392B23519}" presName="parentText" presStyleLbl="node1" presStyleIdx="0" presStyleCnt="2">
        <dgm:presLayoutVars>
          <dgm:chMax val="0"/>
          <dgm:bulletEnabled val="1"/>
        </dgm:presLayoutVars>
      </dgm:prSet>
      <dgm:spPr/>
      <dgm:t>
        <a:bodyPr/>
        <a:lstStyle/>
        <a:p>
          <a:endParaRPr lang="en-US"/>
        </a:p>
      </dgm:t>
    </dgm:pt>
    <dgm:pt modelId="{ACEAD1F5-4EB6-4567-848D-28BAD2BC63FA}" type="pres">
      <dgm:prSet presAssocID="{31717838-51FE-499C-BE19-FC116DE3C3E7}" presName="spacer" presStyleCnt="0"/>
      <dgm:spPr/>
    </dgm:pt>
    <dgm:pt modelId="{6847ADBF-34BC-44C9-8EA7-D2CF76131576}" type="pres">
      <dgm:prSet presAssocID="{CA57E666-7441-44DB-BEE2-85B6FDFC8FA9}" presName="parentText" presStyleLbl="node1" presStyleIdx="1" presStyleCnt="2">
        <dgm:presLayoutVars>
          <dgm:chMax val="0"/>
          <dgm:bulletEnabled val="1"/>
        </dgm:presLayoutVars>
      </dgm:prSet>
      <dgm:spPr/>
      <dgm:t>
        <a:bodyPr/>
        <a:lstStyle/>
        <a:p>
          <a:endParaRPr lang="en-US"/>
        </a:p>
      </dgm:t>
    </dgm:pt>
    <dgm:pt modelId="{537A9BC3-608F-4480-9629-BEB3EF0374F0}" type="pres">
      <dgm:prSet presAssocID="{CA57E666-7441-44DB-BEE2-85B6FDFC8FA9}" presName="childText" presStyleLbl="revTx" presStyleIdx="0" presStyleCnt="1">
        <dgm:presLayoutVars>
          <dgm:bulletEnabled val="1"/>
        </dgm:presLayoutVars>
      </dgm:prSet>
      <dgm:spPr/>
      <dgm:t>
        <a:bodyPr/>
        <a:lstStyle/>
        <a:p>
          <a:endParaRPr lang="en-US"/>
        </a:p>
      </dgm:t>
    </dgm:pt>
  </dgm:ptLst>
  <dgm:cxnLst>
    <dgm:cxn modelId="{B2E443A5-7641-4656-A27D-C40194564196}" srcId="{AC180A95-C1A6-470A-9CA4-1AEAEFE4B98D}" destId="{CA57E666-7441-44DB-BEE2-85B6FDFC8FA9}" srcOrd="1" destOrd="0" parTransId="{7DAA9F84-C10E-4732-8553-2BE5E2BAE07D}" sibTransId="{5BCCCA34-1994-47F7-85D4-887DF5082C99}"/>
    <dgm:cxn modelId="{BE482ECD-4FE0-4F72-946F-4F5124F106A9}" type="presOf" srcId="{CA57E666-7441-44DB-BEE2-85B6FDFC8FA9}" destId="{6847ADBF-34BC-44C9-8EA7-D2CF76131576}" srcOrd="0" destOrd="0" presId="urn:microsoft.com/office/officeart/2005/8/layout/vList2"/>
    <dgm:cxn modelId="{AA7696B4-620B-4D16-A332-6CD4F5D07347}" srcId="{CA57E666-7441-44DB-BEE2-85B6FDFC8FA9}" destId="{76E15087-C6E2-4188-8E2C-297245C7732F}" srcOrd="1" destOrd="0" parTransId="{4D6DC7EE-793C-41BD-8BED-7666DE2FB7E6}" sibTransId="{DF84A86D-EBA1-4998-9622-C925CD8911A9}"/>
    <dgm:cxn modelId="{259165BC-41C5-410E-861F-59B726BAD4F1}" type="presOf" srcId="{76E15087-C6E2-4188-8E2C-297245C7732F}" destId="{537A9BC3-608F-4480-9629-BEB3EF0374F0}" srcOrd="0" destOrd="1" presId="urn:microsoft.com/office/officeart/2005/8/layout/vList2"/>
    <dgm:cxn modelId="{7DC37140-D0DC-4937-BB54-188E68E2612D}" srcId="{AC180A95-C1A6-470A-9CA4-1AEAEFE4B98D}" destId="{F5A5AB2A-F560-49A0-B899-D8A392B23519}" srcOrd="0" destOrd="0" parTransId="{6154D846-CCF4-4D48-BF02-3E205763B355}" sibTransId="{31717838-51FE-499C-BE19-FC116DE3C3E7}"/>
    <dgm:cxn modelId="{5D899B54-7FD3-478D-B0F6-4ADD700F7EB3}" srcId="{CA57E666-7441-44DB-BEE2-85B6FDFC8FA9}" destId="{29241F4F-9661-4205-AD18-474082EBBAB4}" srcOrd="0" destOrd="0" parTransId="{F0334D44-A10E-4572-8A4B-22A1F69C9D85}" sibTransId="{3E4EBED1-C514-4339-958D-2F6BF9FA852D}"/>
    <dgm:cxn modelId="{5F65F2D3-0A8F-49C5-B3E2-71AA64798D22}" type="presOf" srcId="{AC180A95-C1A6-470A-9CA4-1AEAEFE4B98D}" destId="{4FA6E38F-BEBF-421F-95A6-A5E889729C17}" srcOrd="0" destOrd="0" presId="urn:microsoft.com/office/officeart/2005/8/layout/vList2"/>
    <dgm:cxn modelId="{A720EC50-D27C-45C2-8C99-2A898F5A751B}" type="presOf" srcId="{F5A5AB2A-F560-49A0-B899-D8A392B23519}" destId="{82B5A6C9-6B94-43AC-BB01-8101EE4DABE5}" srcOrd="0" destOrd="0" presId="urn:microsoft.com/office/officeart/2005/8/layout/vList2"/>
    <dgm:cxn modelId="{72003ADC-8775-4076-AF70-C6E27A6B408B}" type="presOf" srcId="{29241F4F-9661-4205-AD18-474082EBBAB4}" destId="{537A9BC3-608F-4480-9629-BEB3EF0374F0}" srcOrd="0" destOrd="0" presId="urn:microsoft.com/office/officeart/2005/8/layout/vList2"/>
    <dgm:cxn modelId="{7A8F7F30-FAFA-4835-8D16-7E6AEFD3E8E6}" type="presParOf" srcId="{4FA6E38F-BEBF-421F-95A6-A5E889729C17}" destId="{82B5A6C9-6B94-43AC-BB01-8101EE4DABE5}" srcOrd="0" destOrd="0" presId="urn:microsoft.com/office/officeart/2005/8/layout/vList2"/>
    <dgm:cxn modelId="{0B915668-F15C-49F0-B40F-B47737DAC42F}" type="presParOf" srcId="{4FA6E38F-BEBF-421F-95A6-A5E889729C17}" destId="{ACEAD1F5-4EB6-4567-848D-28BAD2BC63FA}" srcOrd="1" destOrd="0" presId="urn:microsoft.com/office/officeart/2005/8/layout/vList2"/>
    <dgm:cxn modelId="{5661EF2E-A811-46B5-AF7A-78A3CF4EE9B5}" type="presParOf" srcId="{4FA6E38F-BEBF-421F-95A6-A5E889729C17}" destId="{6847ADBF-34BC-44C9-8EA7-D2CF76131576}" srcOrd="2" destOrd="0" presId="urn:microsoft.com/office/officeart/2005/8/layout/vList2"/>
    <dgm:cxn modelId="{DAD93019-F549-461E-B732-706A33606397}" type="presParOf" srcId="{4FA6E38F-BEBF-421F-95A6-A5E889729C17}" destId="{537A9BC3-608F-4480-9629-BEB3EF0374F0}" srcOrd="3" destOrd="0" presId="urn:microsoft.com/office/officeart/2005/8/layout/vList2"/>
  </dgm:cxnLst>
  <dgm:bg/>
  <dgm:whole/>
</dgm:dataModel>
</file>

<file path=ppt/diagrams/data47.xml><?xml version="1.0" encoding="utf-8"?>
<dgm:dataModel xmlns:dgm="http://schemas.openxmlformats.org/drawingml/2006/diagram" xmlns:a="http://schemas.openxmlformats.org/drawingml/2006/main">
  <dgm:ptLst>
    <dgm:pt modelId="{AC180A95-C1A6-470A-9CA4-1AEAEFE4B9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FFDAFE8-3DD3-4E45-9194-45EE9F92552D}">
      <dgm:prSet custT="1"/>
      <dgm:spPr/>
      <dgm:t>
        <a:bodyPr/>
        <a:lstStyle/>
        <a:p>
          <a:pPr rtl="0"/>
          <a:r>
            <a:rPr lang="en-US" sz="3200" strike="noStrike" baseline="0" dirty="0"/>
            <a:t>Early stage of contract not beyond 25%</a:t>
          </a:r>
        </a:p>
      </dgm:t>
    </dgm:pt>
    <dgm:pt modelId="{4CA5C2E7-4164-4123-AD06-E46AD812C170}" type="parTrans" cxnId="{F576BA05-94AC-4EEB-BA1F-3F627451C3C4}">
      <dgm:prSet/>
      <dgm:spPr/>
      <dgm:t>
        <a:bodyPr/>
        <a:lstStyle/>
        <a:p>
          <a:endParaRPr lang="en-US"/>
        </a:p>
      </dgm:t>
    </dgm:pt>
    <dgm:pt modelId="{406ED946-3996-4246-A3B1-2BBF42F5BAC1}" type="sibTrans" cxnId="{F576BA05-94AC-4EEB-BA1F-3F627451C3C4}">
      <dgm:prSet/>
      <dgm:spPr/>
      <dgm:t>
        <a:bodyPr/>
        <a:lstStyle/>
        <a:p>
          <a:endParaRPr lang="en-US"/>
        </a:p>
      </dgm:t>
    </dgm:pt>
    <dgm:pt modelId="{C8C2C83F-EDDA-49F1-BF4E-1B88854365EC}">
      <dgm:prSet custT="1"/>
      <dgm:spPr/>
      <dgm:t>
        <a:bodyPr/>
        <a:lstStyle/>
        <a:p>
          <a:pPr algn="just" rtl="0"/>
          <a:r>
            <a:rPr lang="en-US" sz="3200" dirty="0"/>
            <a:t>If during early stage of contract, the outcome of the contract cannot be estimated reliably, both AS and ICDS require that the contract revenue is </a:t>
          </a:r>
          <a:r>
            <a:rPr lang="en-US" sz="3200" dirty="0" err="1"/>
            <a:t>recognised</a:t>
          </a:r>
          <a:r>
            <a:rPr lang="en-US" sz="3200" dirty="0"/>
            <a:t> only to the extent of costs incurred.</a:t>
          </a:r>
          <a:endParaRPr lang="en-US" sz="3200" strike="noStrike" baseline="0" dirty="0"/>
        </a:p>
      </dgm:t>
    </dgm:pt>
    <dgm:pt modelId="{F5DB7FAA-3B9C-4E92-A62A-3C2CD902D5AC}" type="parTrans" cxnId="{765960B1-24B4-4DF2-B641-746FC6C9B7AF}">
      <dgm:prSet/>
      <dgm:spPr/>
      <dgm:t>
        <a:bodyPr/>
        <a:lstStyle/>
        <a:p>
          <a:endParaRPr lang="en-US"/>
        </a:p>
      </dgm:t>
    </dgm:pt>
    <dgm:pt modelId="{0CAF9D57-6B0C-496A-8EBE-31AD517B9874}" type="sibTrans" cxnId="{765960B1-24B4-4DF2-B641-746FC6C9B7AF}">
      <dgm:prSet/>
      <dgm:spPr/>
      <dgm:t>
        <a:bodyPr/>
        <a:lstStyle/>
        <a:p>
          <a:endParaRPr lang="en-US"/>
        </a:p>
      </dgm:t>
    </dgm:pt>
    <dgm:pt modelId="{4FA6E38F-BEBF-421F-95A6-A5E889729C17}" type="pres">
      <dgm:prSet presAssocID="{AC180A95-C1A6-470A-9CA4-1AEAEFE4B98D}" presName="linear" presStyleCnt="0">
        <dgm:presLayoutVars>
          <dgm:animLvl val="lvl"/>
          <dgm:resizeHandles val="exact"/>
        </dgm:presLayoutVars>
      </dgm:prSet>
      <dgm:spPr/>
      <dgm:t>
        <a:bodyPr/>
        <a:lstStyle/>
        <a:p>
          <a:endParaRPr lang="en-US"/>
        </a:p>
      </dgm:t>
    </dgm:pt>
    <dgm:pt modelId="{F6647F75-15D3-456F-81D9-D5CBD0C89087}" type="pres">
      <dgm:prSet presAssocID="{DFFDAFE8-3DD3-4E45-9194-45EE9F92552D}" presName="parentText" presStyleLbl="node1" presStyleIdx="0" presStyleCnt="1">
        <dgm:presLayoutVars>
          <dgm:chMax val="0"/>
          <dgm:bulletEnabled val="1"/>
        </dgm:presLayoutVars>
      </dgm:prSet>
      <dgm:spPr/>
      <dgm:t>
        <a:bodyPr/>
        <a:lstStyle/>
        <a:p>
          <a:endParaRPr lang="en-US"/>
        </a:p>
      </dgm:t>
    </dgm:pt>
    <dgm:pt modelId="{326D8D76-FEB9-461B-ACE6-DBB329837DF8}" type="pres">
      <dgm:prSet presAssocID="{DFFDAFE8-3DD3-4E45-9194-45EE9F92552D}" presName="childText" presStyleLbl="revTx" presStyleIdx="0" presStyleCnt="1">
        <dgm:presLayoutVars>
          <dgm:bulletEnabled val="1"/>
        </dgm:presLayoutVars>
      </dgm:prSet>
      <dgm:spPr/>
      <dgm:t>
        <a:bodyPr/>
        <a:lstStyle/>
        <a:p>
          <a:endParaRPr lang="en-US"/>
        </a:p>
      </dgm:t>
    </dgm:pt>
  </dgm:ptLst>
  <dgm:cxnLst>
    <dgm:cxn modelId="{1C8F7F04-94F4-4006-BF92-1973AF2F9E5D}" type="presOf" srcId="{C8C2C83F-EDDA-49F1-BF4E-1B88854365EC}" destId="{326D8D76-FEB9-461B-ACE6-DBB329837DF8}" srcOrd="0" destOrd="0" presId="urn:microsoft.com/office/officeart/2005/8/layout/vList2"/>
    <dgm:cxn modelId="{765960B1-24B4-4DF2-B641-746FC6C9B7AF}" srcId="{DFFDAFE8-3DD3-4E45-9194-45EE9F92552D}" destId="{C8C2C83F-EDDA-49F1-BF4E-1B88854365EC}" srcOrd="0" destOrd="0" parTransId="{F5DB7FAA-3B9C-4E92-A62A-3C2CD902D5AC}" sibTransId="{0CAF9D57-6B0C-496A-8EBE-31AD517B9874}"/>
    <dgm:cxn modelId="{F576BA05-94AC-4EEB-BA1F-3F627451C3C4}" srcId="{AC180A95-C1A6-470A-9CA4-1AEAEFE4B98D}" destId="{DFFDAFE8-3DD3-4E45-9194-45EE9F92552D}" srcOrd="0" destOrd="0" parTransId="{4CA5C2E7-4164-4123-AD06-E46AD812C170}" sibTransId="{406ED946-3996-4246-A3B1-2BBF42F5BAC1}"/>
    <dgm:cxn modelId="{4C5AA377-834A-4305-92FF-80941687BE3E}" type="presOf" srcId="{AC180A95-C1A6-470A-9CA4-1AEAEFE4B98D}" destId="{4FA6E38F-BEBF-421F-95A6-A5E889729C17}" srcOrd="0" destOrd="0" presId="urn:microsoft.com/office/officeart/2005/8/layout/vList2"/>
    <dgm:cxn modelId="{1B6AE219-CAA2-4AD6-98AC-8CFABEC87049}" type="presOf" srcId="{DFFDAFE8-3DD3-4E45-9194-45EE9F92552D}" destId="{F6647F75-15D3-456F-81D9-D5CBD0C89087}" srcOrd="0" destOrd="0" presId="urn:microsoft.com/office/officeart/2005/8/layout/vList2"/>
    <dgm:cxn modelId="{804EADF8-1CB1-4D6B-9443-349771C75222}" type="presParOf" srcId="{4FA6E38F-BEBF-421F-95A6-A5E889729C17}" destId="{F6647F75-15D3-456F-81D9-D5CBD0C89087}" srcOrd="0" destOrd="0" presId="urn:microsoft.com/office/officeart/2005/8/layout/vList2"/>
    <dgm:cxn modelId="{E27EE18F-D86C-4861-BB6C-B11C304A33B1}" type="presParOf" srcId="{4FA6E38F-BEBF-421F-95A6-A5E889729C17}" destId="{326D8D76-FEB9-461B-ACE6-DBB329837DF8}" srcOrd="1" destOrd="0" presId="urn:microsoft.com/office/officeart/2005/8/layout/vList2"/>
  </dgm:cxnLst>
  <dgm:bg/>
  <dgm:whole/>
</dgm:dataModel>
</file>

<file path=ppt/diagrams/data48.xml><?xml version="1.0" encoding="utf-8"?>
<dgm:dataModel xmlns:dgm="http://schemas.openxmlformats.org/drawingml/2006/diagram" xmlns:a="http://schemas.openxmlformats.org/drawingml/2006/main">
  <dgm:ptLst>
    <dgm:pt modelId="{060C2BAC-83F8-4E9B-B117-64AA8975CC7A}" type="doc">
      <dgm:prSet loTypeId="urn:microsoft.com/office/officeart/2005/8/layout/vList2" loCatId="list" qsTypeId="urn:microsoft.com/office/officeart/2005/8/quickstyle/simple1" qsCatId="simple" csTypeId="urn:microsoft.com/office/officeart/2005/8/colors/colorful1#35" csCatId="colorful" phldr="1"/>
      <dgm:spPr/>
      <dgm:t>
        <a:bodyPr/>
        <a:lstStyle/>
        <a:p>
          <a:endParaRPr lang="hi-IN"/>
        </a:p>
      </dgm:t>
    </dgm:pt>
    <dgm:pt modelId="{FCB86F3C-BD8F-45AD-9D3A-E04070669846}">
      <dgm:prSet/>
      <dgm:spPr/>
      <dgm:t>
        <a:bodyPr/>
        <a:lstStyle/>
        <a:p>
          <a:r>
            <a:rPr lang="en-US" dirty="0"/>
            <a:t>Department insists on Percentage completion method</a:t>
          </a:r>
          <a:endParaRPr lang="hi-IN" dirty="0"/>
        </a:p>
      </dgm:t>
    </dgm:pt>
    <dgm:pt modelId="{F261DC3E-880C-4F79-8CE7-740AC78CF4D1}" type="parTrans" cxnId="{42EFA381-30D5-4E5A-BE3E-9F7638AEC2C3}">
      <dgm:prSet/>
      <dgm:spPr/>
      <dgm:t>
        <a:bodyPr/>
        <a:lstStyle/>
        <a:p>
          <a:endParaRPr lang="hi-IN"/>
        </a:p>
      </dgm:t>
    </dgm:pt>
    <dgm:pt modelId="{CCC25313-1F82-4C77-8008-0143915574F0}" type="sibTrans" cxnId="{42EFA381-30D5-4E5A-BE3E-9F7638AEC2C3}">
      <dgm:prSet/>
      <dgm:spPr/>
      <dgm:t>
        <a:bodyPr/>
        <a:lstStyle/>
        <a:p>
          <a:endParaRPr lang="hi-IN"/>
        </a:p>
      </dgm:t>
    </dgm:pt>
    <dgm:pt modelId="{CF0BC863-A13D-465D-9D22-0D91886CE065}">
      <dgm:prSet/>
      <dgm:spPr/>
      <dgm:t>
        <a:bodyPr/>
        <a:lstStyle/>
        <a:p>
          <a:r>
            <a:rPr lang="en-US" dirty="0"/>
            <a:t>CASS reason</a:t>
          </a:r>
          <a:endParaRPr lang="hi-IN" dirty="0"/>
        </a:p>
      </dgm:t>
    </dgm:pt>
    <dgm:pt modelId="{C05596E6-82AB-426B-B986-4A34374575D2}" type="parTrans" cxnId="{3475C8EF-CF8F-4E0D-8B2A-01CD7AD215A3}">
      <dgm:prSet/>
      <dgm:spPr/>
      <dgm:t>
        <a:bodyPr/>
        <a:lstStyle/>
        <a:p>
          <a:endParaRPr lang="hi-IN"/>
        </a:p>
      </dgm:t>
    </dgm:pt>
    <dgm:pt modelId="{8FF12BF6-17E5-41E6-8779-6244958840E2}" type="sibTrans" cxnId="{3475C8EF-CF8F-4E0D-8B2A-01CD7AD215A3}">
      <dgm:prSet/>
      <dgm:spPr/>
      <dgm:t>
        <a:bodyPr/>
        <a:lstStyle/>
        <a:p>
          <a:endParaRPr lang="hi-IN"/>
        </a:p>
      </dgm:t>
    </dgm:pt>
    <dgm:pt modelId="{C5BD802C-15F5-4AA2-9B9E-8A38591EFBA3}">
      <dgm:prSet/>
      <dgm:spPr/>
      <dgm:t>
        <a:bodyPr/>
        <a:lstStyle/>
        <a:p>
          <a:r>
            <a:rPr lang="en-US" dirty="0"/>
            <a:t>Conditions</a:t>
          </a:r>
          <a:endParaRPr lang="hi-IN" dirty="0"/>
        </a:p>
      </dgm:t>
    </dgm:pt>
    <dgm:pt modelId="{5C441624-44EF-4B8E-80A6-AC2B067FA7D8}" type="parTrans" cxnId="{07F1163E-27B3-43F4-BAA6-02D173BB36A2}">
      <dgm:prSet/>
      <dgm:spPr/>
      <dgm:t>
        <a:bodyPr/>
        <a:lstStyle/>
        <a:p>
          <a:endParaRPr lang="hi-IN"/>
        </a:p>
      </dgm:t>
    </dgm:pt>
    <dgm:pt modelId="{DA7CB6CA-60C8-4AAF-9327-21C57316D6E7}" type="sibTrans" cxnId="{07F1163E-27B3-43F4-BAA6-02D173BB36A2}">
      <dgm:prSet/>
      <dgm:spPr/>
      <dgm:t>
        <a:bodyPr/>
        <a:lstStyle/>
        <a:p>
          <a:endParaRPr lang="hi-IN"/>
        </a:p>
      </dgm:t>
    </dgm:pt>
    <dgm:pt modelId="{31F8DFDC-CF76-4C8F-98D7-2AC20D3AE4A6}">
      <dgm:prSet/>
      <dgm:spPr/>
      <dgm:t>
        <a:bodyPr/>
        <a:lstStyle/>
        <a:p>
          <a:r>
            <a:rPr lang="en-US" dirty="0"/>
            <a:t>Significant risk and rewards are transferred</a:t>
          </a:r>
          <a:endParaRPr lang="hi-IN" dirty="0"/>
        </a:p>
      </dgm:t>
    </dgm:pt>
    <dgm:pt modelId="{0B8AACC0-4C87-490B-8B92-D07573637A6E}" type="parTrans" cxnId="{632F59CC-3C94-48BF-ADAF-166D46B5469C}">
      <dgm:prSet/>
      <dgm:spPr/>
      <dgm:t>
        <a:bodyPr/>
        <a:lstStyle/>
        <a:p>
          <a:endParaRPr lang="hi-IN"/>
        </a:p>
      </dgm:t>
    </dgm:pt>
    <dgm:pt modelId="{1FFE5FEC-7804-41EC-A44E-B10A0798DB0F}" type="sibTrans" cxnId="{632F59CC-3C94-48BF-ADAF-166D46B5469C}">
      <dgm:prSet/>
      <dgm:spPr/>
      <dgm:t>
        <a:bodyPr/>
        <a:lstStyle/>
        <a:p>
          <a:endParaRPr lang="hi-IN"/>
        </a:p>
      </dgm:t>
    </dgm:pt>
    <dgm:pt modelId="{414F01CD-1CD3-4410-B688-FDE06247DDD7}">
      <dgm:prSet/>
      <dgm:spPr/>
      <dgm:t>
        <a:bodyPr/>
        <a:lstStyle/>
        <a:p>
          <a:r>
            <a:rPr lang="en-US" dirty="0"/>
            <a:t>At 25% project activity is complete</a:t>
          </a:r>
          <a:endParaRPr lang="hi-IN" dirty="0"/>
        </a:p>
      </dgm:t>
    </dgm:pt>
    <dgm:pt modelId="{DFA14438-76A0-437B-A619-6EE7C026A696}" type="parTrans" cxnId="{A90D03DA-3861-412A-8567-5A0346069C95}">
      <dgm:prSet/>
      <dgm:spPr/>
      <dgm:t>
        <a:bodyPr/>
        <a:lstStyle/>
        <a:p>
          <a:endParaRPr lang="hi-IN"/>
        </a:p>
      </dgm:t>
    </dgm:pt>
    <dgm:pt modelId="{08FD15D0-F4C4-4353-A35E-9F4443854B59}" type="sibTrans" cxnId="{A90D03DA-3861-412A-8567-5A0346069C95}">
      <dgm:prSet/>
      <dgm:spPr/>
      <dgm:t>
        <a:bodyPr/>
        <a:lstStyle/>
        <a:p>
          <a:endParaRPr lang="hi-IN"/>
        </a:p>
      </dgm:t>
    </dgm:pt>
    <dgm:pt modelId="{B689D616-7BE3-48E5-9A89-DC0DC9188480}">
      <dgm:prSet/>
      <dgm:spPr/>
      <dgm:t>
        <a:bodyPr/>
        <a:lstStyle/>
        <a:p>
          <a:r>
            <a:rPr lang="en-US" dirty="0"/>
            <a:t>10% advance of agreement value is received</a:t>
          </a:r>
          <a:endParaRPr lang="hi-IN" dirty="0"/>
        </a:p>
      </dgm:t>
    </dgm:pt>
    <dgm:pt modelId="{DF6F6C79-28AA-486A-834A-7ED91D05AE86}" type="parTrans" cxnId="{A7A35C5E-517C-4E43-B945-D5E44036AD26}">
      <dgm:prSet/>
      <dgm:spPr/>
      <dgm:t>
        <a:bodyPr/>
        <a:lstStyle/>
        <a:p>
          <a:endParaRPr lang="hi-IN"/>
        </a:p>
      </dgm:t>
    </dgm:pt>
    <dgm:pt modelId="{EB1C418A-0B3B-4C87-A700-5CC337185D59}" type="sibTrans" cxnId="{A7A35C5E-517C-4E43-B945-D5E44036AD26}">
      <dgm:prSet/>
      <dgm:spPr/>
      <dgm:t>
        <a:bodyPr/>
        <a:lstStyle/>
        <a:p>
          <a:endParaRPr lang="hi-IN"/>
        </a:p>
      </dgm:t>
    </dgm:pt>
    <dgm:pt modelId="{BD420D76-685A-4C89-A0B6-CDE1FEC5787F}">
      <dgm:prSet/>
      <dgm:spPr/>
      <dgm:t>
        <a:bodyPr/>
        <a:lstStyle/>
        <a:p>
          <a:r>
            <a:rPr lang="en-US" dirty="0"/>
            <a:t>whether percentage completion method followed?</a:t>
          </a:r>
          <a:endParaRPr lang="hi-IN" dirty="0"/>
        </a:p>
      </dgm:t>
    </dgm:pt>
    <dgm:pt modelId="{E041DC73-96D3-4B84-AA06-2DF85FE58088}" type="parTrans" cxnId="{5EBEDAC4-2C0A-4F98-B50E-AA5E5E3F4186}">
      <dgm:prSet/>
      <dgm:spPr/>
      <dgm:t>
        <a:bodyPr/>
        <a:lstStyle/>
        <a:p>
          <a:endParaRPr lang="hi-IN"/>
        </a:p>
      </dgm:t>
    </dgm:pt>
    <dgm:pt modelId="{30B9A812-A1BF-40E2-8DDA-E26E2AD7CF3D}" type="sibTrans" cxnId="{5EBEDAC4-2C0A-4F98-B50E-AA5E5E3F4186}">
      <dgm:prSet/>
      <dgm:spPr/>
      <dgm:t>
        <a:bodyPr/>
        <a:lstStyle/>
        <a:p>
          <a:endParaRPr lang="hi-IN"/>
        </a:p>
      </dgm:t>
    </dgm:pt>
    <dgm:pt modelId="{B3DDCCE6-8A50-4B8E-8143-93CC3EB1CE5A}">
      <dgm:prSet/>
      <dgm:spPr/>
      <dgm:t>
        <a:bodyPr/>
        <a:lstStyle/>
        <a:p>
          <a:r>
            <a:rPr lang="en-US" dirty="0"/>
            <a:t>25% area is secured (booking done)</a:t>
          </a:r>
          <a:endParaRPr lang="hi-IN" dirty="0"/>
        </a:p>
      </dgm:t>
    </dgm:pt>
    <dgm:pt modelId="{6208F75C-6833-46FC-9664-A8E03CD52000}" type="parTrans" cxnId="{BEB22CC5-0951-4A02-985A-7B0058C9B4C9}">
      <dgm:prSet/>
      <dgm:spPr/>
      <dgm:t>
        <a:bodyPr/>
        <a:lstStyle/>
        <a:p>
          <a:endParaRPr lang="hi-IN"/>
        </a:p>
      </dgm:t>
    </dgm:pt>
    <dgm:pt modelId="{B4ADDE14-606E-44AD-93DE-C90236551BD1}" type="sibTrans" cxnId="{BEB22CC5-0951-4A02-985A-7B0058C9B4C9}">
      <dgm:prSet/>
      <dgm:spPr/>
      <dgm:t>
        <a:bodyPr/>
        <a:lstStyle/>
        <a:p>
          <a:endParaRPr lang="hi-IN"/>
        </a:p>
      </dgm:t>
    </dgm:pt>
    <dgm:pt modelId="{B64D7FF8-AA72-4858-BA4C-0B30DB7E0F73}" type="pres">
      <dgm:prSet presAssocID="{060C2BAC-83F8-4E9B-B117-64AA8975CC7A}" presName="linear" presStyleCnt="0">
        <dgm:presLayoutVars>
          <dgm:animLvl val="lvl"/>
          <dgm:resizeHandles val="exact"/>
        </dgm:presLayoutVars>
      </dgm:prSet>
      <dgm:spPr/>
      <dgm:t>
        <a:bodyPr/>
        <a:lstStyle/>
        <a:p>
          <a:endParaRPr lang="en-US"/>
        </a:p>
      </dgm:t>
    </dgm:pt>
    <dgm:pt modelId="{B60376AE-5AD1-4C01-8918-785AC0AB00A5}" type="pres">
      <dgm:prSet presAssocID="{FCB86F3C-BD8F-45AD-9D3A-E04070669846}" presName="parentText" presStyleLbl="node1" presStyleIdx="0" presStyleCnt="3">
        <dgm:presLayoutVars>
          <dgm:chMax val="0"/>
          <dgm:bulletEnabled val="1"/>
        </dgm:presLayoutVars>
      </dgm:prSet>
      <dgm:spPr/>
      <dgm:t>
        <a:bodyPr/>
        <a:lstStyle/>
        <a:p>
          <a:endParaRPr lang="en-US"/>
        </a:p>
      </dgm:t>
    </dgm:pt>
    <dgm:pt modelId="{ABBA0509-C9DB-449E-A1C6-6F99495C6FC9}" type="pres">
      <dgm:prSet presAssocID="{CCC25313-1F82-4C77-8008-0143915574F0}" presName="spacer" presStyleCnt="0"/>
      <dgm:spPr/>
    </dgm:pt>
    <dgm:pt modelId="{45441EAC-9918-4B49-8FB4-DA671F09203F}" type="pres">
      <dgm:prSet presAssocID="{CF0BC863-A13D-465D-9D22-0D91886CE065}" presName="parentText" presStyleLbl="node1" presStyleIdx="1" presStyleCnt="3">
        <dgm:presLayoutVars>
          <dgm:chMax val="0"/>
          <dgm:bulletEnabled val="1"/>
        </dgm:presLayoutVars>
      </dgm:prSet>
      <dgm:spPr/>
      <dgm:t>
        <a:bodyPr/>
        <a:lstStyle/>
        <a:p>
          <a:endParaRPr lang="en-US"/>
        </a:p>
      </dgm:t>
    </dgm:pt>
    <dgm:pt modelId="{F36B1B92-FC26-424D-AF39-BF4CF84DABDB}" type="pres">
      <dgm:prSet presAssocID="{CF0BC863-A13D-465D-9D22-0D91886CE065}" presName="childText" presStyleLbl="revTx" presStyleIdx="0" presStyleCnt="2">
        <dgm:presLayoutVars>
          <dgm:bulletEnabled val="1"/>
        </dgm:presLayoutVars>
      </dgm:prSet>
      <dgm:spPr/>
      <dgm:t>
        <a:bodyPr/>
        <a:lstStyle/>
        <a:p>
          <a:endParaRPr lang="en-US"/>
        </a:p>
      </dgm:t>
    </dgm:pt>
    <dgm:pt modelId="{CECC4BD8-C464-448B-BCA6-B2EECE0B57D0}" type="pres">
      <dgm:prSet presAssocID="{C5BD802C-15F5-4AA2-9B9E-8A38591EFBA3}" presName="parentText" presStyleLbl="node1" presStyleIdx="2" presStyleCnt="3">
        <dgm:presLayoutVars>
          <dgm:chMax val="0"/>
          <dgm:bulletEnabled val="1"/>
        </dgm:presLayoutVars>
      </dgm:prSet>
      <dgm:spPr/>
      <dgm:t>
        <a:bodyPr/>
        <a:lstStyle/>
        <a:p>
          <a:endParaRPr lang="en-US"/>
        </a:p>
      </dgm:t>
    </dgm:pt>
    <dgm:pt modelId="{C70B2C4F-CE58-4633-9CBA-1CE82432AF60}" type="pres">
      <dgm:prSet presAssocID="{C5BD802C-15F5-4AA2-9B9E-8A38591EFBA3}" presName="childText" presStyleLbl="revTx" presStyleIdx="1" presStyleCnt="2">
        <dgm:presLayoutVars>
          <dgm:bulletEnabled val="1"/>
        </dgm:presLayoutVars>
      </dgm:prSet>
      <dgm:spPr/>
      <dgm:t>
        <a:bodyPr/>
        <a:lstStyle/>
        <a:p>
          <a:endParaRPr lang="en-US"/>
        </a:p>
      </dgm:t>
    </dgm:pt>
  </dgm:ptLst>
  <dgm:cxnLst>
    <dgm:cxn modelId="{BEB22CC5-0951-4A02-985A-7B0058C9B4C9}" srcId="{C5BD802C-15F5-4AA2-9B9E-8A38591EFBA3}" destId="{B3DDCCE6-8A50-4B8E-8143-93CC3EB1CE5A}" srcOrd="2" destOrd="0" parTransId="{6208F75C-6833-46FC-9664-A8E03CD52000}" sibTransId="{B4ADDE14-606E-44AD-93DE-C90236551BD1}"/>
    <dgm:cxn modelId="{07F1163E-27B3-43F4-BAA6-02D173BB36A2}" srcId="{060C2BAC-83F8-4E9B-B117-64AA8975CC7A}" destId="{C5BD802C-15F5-4AA2-9B9E-8A38591EFBA3}" srcOrd="2" destOrd="0" parTransId="{5C441624-44EF-4B8E-80A6-AC2B067FA7D8}" sibTransId="{DA7CB6CA-60C8-4AAF-9327-21C57316D6E7}"/>
    <dgm:cxn modelId="{632F59CC-3C94-48BF-ADAF-166D46B5469C}" srcId="{C5BD802C-15F5-4AA2-9B9E-8A38591EFBA3}" destId="{31F8DFDC-CF76-4C8F-98D7-2AC20D3AE4A6}" srcOrd="0" destOrd="0" parTransId="{0B8AACC0-4C87-490B-8B92-D07573637A6E}" sibTransId="{1FFE5FEC-7804-41EC-A44E-B10A0798DB0F}"/>
    <dgm:cxn modelId="{3A838523-B46C-42F0-A5C4-BA126FF5AC70}" type="presOf" srcId="{B689D616-7BE3-48E5-9A89-DC0DC9188480}" destId="{C70B2C4F-CE58-4633-9CBA-1CE82432AF60}" srcOrd="0" destOrd="3" presId="urn:microsoft.com/office/officeart/2005/8/layout/vList2"/>
    <dgm:cxn modelId="{5BA7D957-028B-48DA-8A73-9C2A688E8943}" type="presOf" srcId="{31F8DFDC-CF76-4C8F-98D7-2AC20D3AE4A6}" destId="{C70B2C4F-CE58-4633-9CBA-1CE82432AF60}" srcOrd="0" destOrd="0" presId="urn:microsoft.com/office/officeart/2005/8/layout/vList2"/>
    <dgm:cxn modelId="{3475C8EF-CF8F-4E0D-8B2A-01CD7AD215A3}" srcId="{060C2BAC-83F8-4E9B-B117-64AA8975CC7A}" destId="{CF0BC863-A13D-465D-9D22-0D91886CE065}" srcOrd="1" destOrd="0" parTransId="{C05596E6-82AB-426B-B986-4A34374575D2}" sibTransId="{8FF12BF6-17E5-41E6-8779-6244958840E2}"/>
    <dgm:cxn modelId="{A90D03DA-3861-412A-8567-5A0346069C95}" srcId="{C5BD802C-15F5-4AA2-9B9E-8A38591EFBA3}" destId="{414F01CD-1CD3-4410-B688-FDE06247DDD7}" srcOrd="1" destOrd="0" parTransId="{DFA14438-76A0-437B-A619-6EE7C026A696}" sibTransId="{08FD15D0-F4C4-4353-A35E-9F4443854B59}"/>
    <dgm:cxn modelId="{706B0D4C-C7D7-4F07-98C6-38E686501F46}" type="presOf" srcId="{B3DDCCE6-8A50-4B8E-8143-93CC3EB1CE5A}" destId="{C70B2C4F-CE58-4633-9CBA-1CE82432AF60}" srcOrd="0" destOrd="2" presId="urn:microsoft.com/office/officeart/2005/8/layout/vList2"/>
    <dgm:cxn modelId="{AD8968D1-601B-49CE-9FA9-3ADEF616754E}" type="presOf" srcId="{C5BD802C-15F5-4AA2-9B9E-8A38591EFBA3}" destId="{CECC4BD8-C464-448B-BCA6-B2EECE0B57D0}" srcOrd="0" destOrd="0" presId="urn:microsoft.com/office/officeart/2005/8/layout/vList2"/>
    <dgm:cxn modelId="{E2F819C9-1DFE-4349-B67F-51FFBF5D18EC}" type="presOf" srcId="{BD420D76-685A-4C89-A0B6-CDE1FEC5787F}" destId="{F36B1B92-FC26-424D-AF39-BF4CF84DABDB}" srcOrd="0" destOrd="0" presId="urn:microsoft.com/office/officeart/2005/8/layout/vList2"/>
    <dgm:cxn modelId="{CF85346A-E413-4BCD-AD4F-8E6919DC7810}" type="presOf" srcId="{060C2BAC-83F8-4E9B-B117-64AA8975CC7A}" destId="{B64D7FF8-AA72-4858-BA4C-0B30DB7E0F73}" srcOrd="0" destOrd="0" presId="urn:microsoft.com/office/officeart/2005/8/layout/vList2"/>
    <dgm:cxn modelId="{3D9FDCA1-FBB2-4B5E-B268-002125B7DD85}" type="presOf" srcId="{CF0BC863-A13D-465D-9D22-0D91886CE065}" destId="{45441EAC-9918-4B49-8FB4-DA671F09203F}" srcOrd="0" destOrd="0" presId="urn:microsoft.com/office/officeart/2005/8/layout/vList2"/>
    <dgm:cxn modelId="{12CD0638-A0CE-4EC1-8FF1-45AB22765E45}" type="presOf" srcId="{FCB86F3C-BD8F-45AD-9D3A-E04070669846}" destId="{B60376AE-5AD1-4C01-8918-785AC0AB00A5}" srcOrd="0" destOrd="0" presId="urn:microsoft.com/office/officeart/2005/8/layout/vList2"/>
    <dgm:cxn modelId="{5EBEDAC4-2C0A-4F98-B50E-AA5E5E3F4186}" srcId="{CF0BC863-A13D-465D-9D22-0D91886CE065}" destId="{BD420D76-685A-4C89-A0B6-CDE1FEC5787F}" srcOrd="0" destOrd="0" parTransId="{E041DC73-96D3-4B84-AA06-2DF85FE58088}" sibTransId="{30B9A812-A1BF-40E2-8DDA-E26E2AD7CF3D}"/>
    <dgm:cxn modelId="{B79C988D-FBE8-40C6-8AE1-3936B2F621BE}" type="presOf" srcId="{414F01CD-1CD3-4410-B688-FDE06247DDD7}" destId="{C70B2C4F-CE58-4633-9CBA-1CE82432AF60}" srcOrd="0" destOrd="1" presId="urn:microsoft.com/office/officeart/2005/8/layout/vList2"/>
    <dgm:cxn modelId="{42EFA381-30D5-4E5A-BE3E-9F7638AEC2C3}" srcId="{060C2BAC-83F8-4E9B-B117-64AA8975CC7A}" destId="{FCB86F3C-BD8F-45AD-9D3A-E04070669846}" srcOrd="0" destOrd="0" parTransId="{F261DC3E-880C-4F79-8CE7-740AC78CF4D1}" sibTransId="{CCC25313-1F82-4C77-8008-0143915574F0}"/>
    <dgm:cxn modelId="{A7A35C5E-517C-4E43-B945-D5E44036AD26}" srcId="{C5BD802C-15F5-4AA2-9B9E-8A38591EFBA3}" destId="{B689D616-7BE3-48E5-9A89-DC0DC9188480}" srcOrd="3" destOrd="0" parTransId="{DF6F6C79-28AA-486A-834A-7ED91D05AE86}" sibTransId="{EB1C418A-0B3B-4C87-A700-5CC337185D59}"/>
    <dgm:cxn modelId="{EC029F62-E16F-4DB7-913E-81126BE5BB69}" type="presParOf" srcId="{B64D7FF8-AA72-4858-BA4C-0B30DB7E0F73}" destId="{B60376AE-5AD1-4C01-8918-785AC0AB00A5}" srcOrd="0" destOrd="0" presId="urn:microsoft.com/office/officeart/2005/8/layout/vList2"/>
    <dgm:cxn modelId="{FD55DC4B-A4D1-469A-B3A7-193D6BF7C3C5}" type="presParOf" srcId="{B64D7FF8-AA72-4858-BA4C-0B30DB7E0F73}" destId="{ABBA0509-C9DB-449E-A1C6-6F99495C6FC9}" srcOrd="1" destOrd="0" presId="urn:microsoft.com/office/officeart/2005/8/layout/vList2"/>
    <dgm:cxn modelId="{E27E6D0B-784D-40E5-A80E-B70FC58E1675}" type="presParOf" srcId="{B64D7FF8-AA72-4858-BA4C-0B30DB7E0F73}" destId="{45441EAC-9918-4B49-8FB4-DA671F09203F}" srcOrd="2" destOrd="0" presId="urn:microsoft.com/office/officeart/2005/8/layout/vList2"/>
    <dgm:cxn modelId="{7ED2E832-43E8-430A-8954-73D95C8445C9}" type="presParOf" srcId="{B64D7FF8-AA72-4858-BA4C-0B30DB7E0F73}" destId="{F36B1B92-FC26-424D-AF39-BF4CF84DABDB}" srcOrd="3" destOrd="0" presId="urn:microsoft.com/office/officeart/2005/8/layout/vList2"/>
    <dgm:cxn modelId="{AA5BAA45-17DA-4147-932A-41E920E203A6}" type="presParOf" srcId="{B64D7FF8-AA72-4858-BA4C-0B30DB7E0F73}" destId="{CECC4BD8-C464-448B-BCA6-B2EECE0B57D0}" srcOrd="4" destOrd="0" presId="urn:microsoft.com/office/officeart/2005/8/layout/vList2"/>
    <dgm:cxn modelId="{F4EBCD50-C0B2-4221-94F2-FEF0CE2895FA}" type="presParOf" srcId="{B64D7FF8-AA72-4858-BA4C-0B30DB7E0F73}" destId="{C70B2C4F-CE58-4633-9CBA-1CE82432AF60}" srcOrd="5" destOrd="0" presId="urn:microsoft.com/office/officeart/2005/8/layout/vList2"/>
  </dgm:cxnLst>
  <dgm:bg/>
  <dgm:whole/>
</dgm:dataModel>
</file>

<file path=ppt/diagrams/data49.xml><?xml version="1.0" encoding="utf-8"?>
<dgm:dataModel xmlns:dgm="http://schemas.openxmlformats.org/drawingml/2006/diagram" xmlns:a="http://schemas.openxmlformats.org/drawingml/2006/main">
  <dgm:ptLst>
    <dgm:pt modelId="{2AF5CA7A-3524-4360-8BB3-6C4D651FFCC3}" type="doc">
      <dgm:prSet loTypeId="urn:microsoft.com/office/officeart/2005/8/layout/vList2" loCatId="list" qsTypeId="urn:microsoft.com/office/officeart/2005/8/quickstyle/simple1" qsCatId="simple" csTypeId="urn:microsoft.com/office/officeart/2005/8/colors/colorful1#36" csCatId="colorful"/>
      <dgm:spPr/>
      <dgm:t>
        <a:bodyPr/>
        <a:lstStyle/>
        <a:p>
          <a:endParaRPr lang="hi-IN"/>
        </a:p>
      </dgm:t>
    </dgm:pt>
    <dgm:pt modelId="{D5AA543A-4068-48BE-890C-3D1DF81075F9}">
      <dgm:prSet/>
      <dgm:spPr/>
      <dgm:t>
        <a:bodyPr/>
        <a:lstStyle/>
        <a:p>
          <a:r>
            <a:rPr lang="en-US" dirty="0"/>
            <a:t>There are 10 plots in a project</a:t>
          </a:r>
          <a:endParaRPr lang="hi-IN" dirty="0"/>
        </a:p>
      </dgm:t>
    </dgm:pt>
    <dgm:pt modelId="{B9385557-2CB4-4C32-B830-CE11946BF8AF}" type="parTrans" cxnId="{4674912B-0344-46A9-9324-D924FEB054CB}">
      <dgm:prSet/>
      <dgm:spPr/>
      <dgm:t>
        <a:bodyPr/>
        <a:lstStyle/>
        <a:p>
          <a:endParaRPr lang="hi-IN"/>
        </a:p>
      </dgm:t>
    </dgm:pt>
    <dgm:pt modelId="{0D487A41-9370-4F31-B56A-B8E25B148604}" type="sibTrans" cxnId="{4674912B-0344-46A9-9324-D924FEB054CB}">
      <dgm:prSet/>
      <dgm:spPr/>
      <dgm:t>
        <a:bodyPr/>
        <a:lstStyle/>
        <a:p>
          <a:endParaRPr lang="hi-IN"/>
        </a:p>
      </dgm:t>
    </dgm:pt>
    <dgm:pt modelId="{E583D506-1F55-4233-9446-D3FE07543750}">
      <dgm:prSet/>
      <dgm:spPr/>
      <dgm:t>
        <a:bodyPr/>
        <a:lstStyle/>
        <a:p>
          <a:r>
            <a:rPr lang="en-US" dirty="0"/>
            <a:t>10% Advance received in respect of 8 </a:t>
          </a:r>
          <a:endParaRPr lang="hi-IN" dirty="0"/>
        </a:p>
      </dgm:t>
    </dgm:pt>
    <dgm:pt modelId="{1482FAEE-1DB0-4C73-A3D5-8ED34139069C}" type="parTrans" cxnId="{F4615C8D-CAA7-4137-BB70-AF221273DBC9}">
      <dgm:prSet/>
      <dgm:spPr/>
      <dgm:t>
        <a:bodyPr/>
        <a:lstStyle/>
        <a:p>
          <a:endParaRPr lang="hi-IN"/>
        </a:p>
      </dgm:t>
    </dgm:pt>
    <dgm:pt modelId="{B1FB4C3D-1D18-4066-8FFC-AD57CDAD531F}" type="sibTrans" cxnId="{F4615C8D-CAA7-4137-BB70-AF221273DBC9}">
      <dgm:prSet/>
      <dgm:spPr/>
      <dgm:t>
        <a:bodyPr/>
        <a:lstStyle/>
        <a:p>
          <a:endParaRPr lang="hi-IN"/>
        </a:p>
      </dgm:t>
    </dgm:pt>
    <dgm:pt modelId="{5660FA58-0CD8-4D9E-8FB1-1DD1784154E2}">
      <dgm:prSet/>
      <dgm:spPr/>
      <dgm:t>
        <a:bodyPr/>
        <a:lstStyle/>
        <a:p>
          <a:r>
            <a:rPr lang="en-US" b="1" dirty="0"/>
            <a:t>Revenue recognition for only 8 projects</a:t>
          </a:r>
          <a:endParaRPr lang="hi-IN" dirty="0"/>
        </a:p>
      </dgm:t>
    </dgm:pt>
    <dgm:pt modelId="{D8EA12CF-5FF7-4651-9C9A-1E98D872DB3A}" type="parTrans" cxnId="{2480E9B5-3A73-468E-A7A8-131BABE9FBCF}">
      <dgm:prSet/>
      <dgm:spPr/>
      <dgm:t>
        <a:bodyPr/>
        <a:lstStyle/>
        <a:p>
          <a:endParaRPr lang="hi-IN"/>
        </a:p>
      </dgm:t>
    </dgm:pt>
    <dgm:pt modelId="{4C5A7CEE-A6DF-402D-A899-0097797C532E}" type="sibTrans" cxnId="{2480E9B5-3A73-468E-A7A8-131BABE9FBCF}">
      <dgm:prSet/>
      <dgm:spPr/>
      <dgm:t>
        <a:bodyPr/>
        <a:lstStyle/>
        <a:p>
          <a:endParaRPr lang="hi-IN"/>
        </a:p>
      </dgm:t>
    </dgm:pt>
    <dgm:pt modelId="{225F8013-C489-47AF-A29F-5FCEC2D8664B}" type="pres">
      <dgm:prSet presAssocID="{2AF5CA7A-3524-4360-8BB3-6C4D651FFCC3}" presName="linear" presStyleCnt="0">
        <dgm:presLayoutVars>
          <dgm:animLvl val="lvl"/>
          <dgm:resizeHandles val="exact"/>
        </dgm:presLayoutVars>
      </dgm:prSet>
      <dgm:spPr/>
      <dgm:t>
        <a:bodyPr/>
        <a:lstStyle/>
        <a:p>
          <a:endParaRPr lang="en-US"/>
        </a:p>
      </dgm:t>
    </dgm:pt>
    <dgm:pt modelId="{31FFDAF9-18D3-40C7-BEBF-97FA94F95C56}" type="pres">
      <dgm:prSet presAssocID="{D5AA543A-4068-48BE-890C-3D1DF81075F9}" presName="parentText" presStyleLbl="node1" presStyleIdx="0" presStyleCnt="3">
        <dgm:presLayoutVars>
          <dgm:chMax val="0"/>
          <dgm:bulletEnabled val="1"/>
        </dgm:presLayoutVars>
      </dgm:prSet>
      <dgm:spPr/>
      <dgm:t>
        <a:bodyPr/>
        <a:lstStyle/>
        <a:p>
          <a:endParaRPr lang="en-US"/>
        </a:p>
      </dgm:t>
    </dgm:pt>
    <dgm:pt modelId="{CA3C428A-E26B-4282-A760-6FA8910314A1}" type="pres">
      <dgm:prSet presAssocID="{0D487A41-9370-4F31-B56A-B8E25B148604}" presName="spacer" presStyleCnt="0"/>
      <dgm:spPr/>
    </dgm:pt>
    <dgm:pt modelId="{3AA6EBF1-8538-403E-A9A0-44C2226D59DB}" type="pres">
      <dgm:prSet presAssocID="{E583D506-1F55-4233-9446-D3FE07543750}" presName="parentText" presStyleLbl="node1" presStyleIdx="1" presStyleCnt="3">
        <dgm:presLayoutVars>
          <dgm:chMax val="0"/>
          <dgm:bulletEnabled val="1"/>
        </dgm:presLayoutVars>
      </dgm:prSet>
      <dgm:spPr/>
      <dgm:t>
        <a:bodyPr/>
        <a:lstStyle/>
        <a:p>
          <a:endParaRPr lang="en-US"/>
        </a:p>
      </dgm:t>
    </dgm:pt>
    <dgm:pt modelId="{92964791-92A0-423F-9833-CAF23E3CE12D}" type="pres">
      <dgm:prSet presAssocID="{B1FB4C3D-1D18-4066-8FFC-AD57CDAD531F}" presName="spacer" presStyleCnt="0"/>
      <dgm:spPr/>
    </dgm:pt>
    <dgm:pt modelId="{C139AE9E-D5DE-4277-A3E3-A89C69B2284A}" type="pres">
      <dgm:prSet presAssocID="{5660FA58-0CD8-4D9E-8FB1-1DD1784154E2}" presName="parentText" presStyleLbl="node1" presStyleIdx="2" presStyleCnt="3">
        <dgm:presLayoutVars>
          <dgm:chMax val="0"/>
          <dgm:bulletEnabled val="1"/>
        </dgm:presLayoutVars>
      </dgm:prSet>
      <dgm:spPr/>
      <dgm:t>
        <a:bodyPr/>
        <a:lstStyle/>
        <a:p>
          <a:endParaRPr lang="en-US"/>
        </a:p>
      </dgm:t>
    </dgm:pt>
  </dgm:ptLst>
  <dgm:cxnLst>
    <dgm:cxn modelId="{5F831F1D-C2B9-4BC3-82E3-FF53A43F7673}" type="presOf" srcId="{2AF5CA7A-3524-4360-8BB3-6C4D651FFCC3}" destId="{225F8013-C489-47AF-A29F-5FCEC2D8664B}" srcOrd="0" destOrd="0" presId="urn:microsoft.com/office/officeart/2005/8/layout/vList2"/>
    <dgm:cxn modelId="{0376325A-B93E-4FF3-962D-FB367EE76CA8}" type="presOf" srcId="{D5AA543A-4068-48BE-890C-3D1DF81075F9}" destId="{31FFDAF9-18D3-40C7-BEBF-97FA94F95C56}" srcOrd="0" destOrd="0" presId="urn:microsoft.com/office/officeart/2005/8/layout/vList2"/>
    <dgm:cxn modelId="{9CDC28E3-BCEA-4B81-860E-884BE87C1A2A}" type="presOf" srcId="{5660FA58-0CD8-4D9E-8FB1-1DD1784154E2}" destId="{C139AE9E-D5DE-4277-A3E3-A89C69B2284A}" srcOrd="0" destOrd="0" presId="urn:microsoft.com/office/officeart/2005/8/layout/vList2"/>
    <dgm:cxn modelId="{4674912B-0344-46A9-9324-D924FEB054CB}" srcId="{2AF5CA7A-3524-4360-8BB3-6C4D651FFCC3}" destId="{D5AA543A-4068-48BE-890C-3D1DF81075F9}" srcOrd="0" destOrd="0" parTransId="{B9385557-2CB4-4C32-B830-CE11946BF8AF}" sibTransId="{0D487A41-9370-4F31-B56A-B8E25B148604}"/>
    <dgm:cxn modelId="{F4615C8D-CAA7-4137-BB70-AF221273DBC9}" srcId="{2AF5CA7A-3524-4360-8BB3-6C4D651FFCC3}" destId="{E583D506-1F55-4233-9446-D3FE07543750}" srcOrd="1" destOrd="0" parTransId="{1482FAEE-1DB0-4C73-A3D5-8ED34139069C}" sibTransId="{B1FB4C3D-1D18-4066-8FFC-AD57CDAD531F}"/>
    <dgm:cxn modelId="{895C9D1D-137B-40B5-B0EE-4853350B8F3F}" type="presOf" srcId="{E583D506-1F55-4233-9446-D3FE07543750}" destId="{3AA6EBF1-8538-403E-A9A0-44C2226D59DB}" srcOrd="0" destOrd="0" presId="urn:microsoft.com/office/officeart/2005/8/layout/vList2"/>
    <dgm:cxn modelId="{2480E9B5-3A73-468E-A7A8-131BABE9FBCF}" srcId="{2AF5CA7A-3524-4360-8BB3-6C4D651FFCC3}" destId="{5660FA58-0CD8-4D9E-8FB1-1DD1784154E2}" srcOrd="2" destOrd="0" parTransId="{D8EA12CF-5FF7-4651-9C9A-1E98D872DB3A}" sibTransId="{4C5A7CEE-A6DF-402D-A899-0097797C532E}"/>
    <dgm:cxn modelId="{ECCD6F8B-5877-4E3F-90E1-06F3C91CA242}" type="presParOf" srcId="{225F8013-C489-47AF-A29F-5FCEC2D8664B}" destId="{31FFDAF9-18D3-40C7-BEBF-97FA94F95C56}" srcOrd="0" destOrd="0" presId="urn:microsoft.com/office/officeart/2005/8/layout/vList2"/>
    <dgm:cxn modelId="{4C727C48-2A94-4084-81FD-CE6C9E8801D9}" type="presParOf" srcId="{225F8013-C489-47AF-A29F-5FCEC2D8664B}" destId="{CA3C428A-E26B-4282-A760-6FA8910314A1}" srcOrd="1" destOrd="0" presId="urn:microsoft.com/office/officeart/2005/8/layout/vList2"/>
    <dgm:cxn modelId="{B97CA472-5957-4A92-9BE3-3E8877687589}" type="presParOf" srcId="{225F8013-C489-47AF-A29F-5FCEC2D8664B}" destId="{3AA6EBF1-8538-403E-A9A0-44C2226D59DB}" srcOrd="2" destOrd="0" presId="urn:microsoft.com/office/officeart/2005/8/layout/vList2"/>
    <dgm:cxn modelId="{4CA5C321-B8BD-485A-A10D-310E2F1BF985}" type="presParOf" srcId="{225F8013-C489-47AF-A29F-5FCEC2D8664B}" destId="{92964791-92A0-423F-9833-CAF23E3CE12D}" srcOrd="3" destOrd="0" presId="urn:microsoft.com/office/officeart/2005/8/layout/vList2"/>
    <dgm:cxn modelId="{A9A8E02C-8AFD-44FC-B988-75AA2E4D8FB3}" type="presParOf" srcId="{225F8013-C489-47AF-A29F-5FCEC2D8664B}" destId="{C139AE9E-D5DE-4277-A3E3-A89C69B2284A}" srcOrd="4"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E47164F4-4900-4FEC-A581-7A6A574B02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A4E4898-A249-42B7-9728-06FA0BB3FB5E}">
      <dgm:prSet/>
      <dgm:spPr/>
      <dgm:t>
        <a:bodyPr/>
        <a:lstStyle/>
        <a:p>
          <a:pPr rtl="0"/>
          <a:r>
            <a:rPr lang="en-US" b="1" dirty="0" smtClean="0"/>
            <a:t>Clause 24: Deemed gains under section 32AD of the Act to be reported</a:t>
          </a:r>
          <a:endParaRPr lang="en-US" dirty="0"/>
        </a:p>
      </dgm:t>
    </dgm:pt>
    <dgm:pt modelId="{D94E19C1-1789-4A59-8BD7-EEACBDDE6C27}" type="parTrans" cxnId="{0C8DDA5E-3448-4755-A7E6-C5215D5B7BBF}">
      <dgm:prSet/>
      <dgm:spPr/>
      <dgm:t>
        <a:bodyPr/>
        <a:lstStyle/>
        <a:p>
          <a:endParaRPr lang="en-US"/>
        </a:p>
      </dgm:t>
    </dgm:pt>
    <dgm:pt modelId="{432ED36B-360F-4354-BAC7-568E09C92862}" type="sibTrans" cxnId="{0C8DDA5E-3448-4755-A7E6-C5215D5B7BBF}">
      <dgm:prSet/>
      <dgm:spPr/>
      <dgm:t>
        <a:bodyPr/>
        <a:lstStyle/>
        <a:p>
          <a:endParaRPr lang="en-US"/>
        </a:p>
      </dgm:t>
    </dgm:pt>
    <dgm:pt modelId="{EADCA28C-78BD-45FD-99AA-AB02EE81FFBD}">
      <dgm:prSet/>
      <dgm:spPr/>
      <dgm:t>
        <a:bodyPr/>
        <a:lstStyle/>
        <a:p>
          <a:pPr rtl="0"/>
          <a:r>
            <a:rPr lang="en-US" dirty="0" smtClean="0"/>
            <a:t>Deemed gains arising out of sale of asset on which allowance was claimed under section 32AD will have to be reported. If asset acquired as per the provisions is sold within 5 years from the date of installation, then the deduction shall be deemed to be the income </a:t>
          </a:r>
          <a:endParaRPr lang="en-US" dirty="0"/>
        </a:p>
      </dgm:t>
    </dgm:pt>
    <dgm:pt modelId="{6A74D440-2EFC-4CED-B13C-18233F5D30D5}" type="parTrans" cxnId="{4DEA18E4-E79F-4A8D-BFA0-589FA0D171E4}">
      <dgm:prSet/>
      <dgm:spPr/>
      <dgm:t>
        <a:bodyPr/>
        <a:lstStyle/>
        <a:p>
          <a:endParaRPr lang="en-US"/>
        </a:p>
      </dgm:t>
    </dgm:pt>
    <dgm:pt modelId="{160BE44F-C578-4151-8B9D-558BF74719A7}" type="sibTrans" cxnId="{4DEA18E4-E79F-4A8D-BFA0-589FA0D171E4}">
      <dgm:prSet/>
      <dgm:spPr/>
      <dgm:t>
        <a:bodyPr/>
        <a:lstStyle/>
        <a:p>
          <a:endParaRPr lang="en-US"/>
        </a:p>
      </dgm:t>
    </dgm:pt>
    <dgm:pt modelId="{EA2E6058-7DA0-4145-A123-3CBAB5B50B09}">
      <dgm:prSet/>
      <dgm:spPr/>
      <dgm:t>
        <a:bodyPr/>
        <a:lstStyle/>
        <a:p>
          <a:pPr rtl="0"/>
          <a:r>
            <a:rPr lang="en-US" b="1" dirty="0" smtClean="0"/>
            <a:t>Clause 26: Sum payable to Indian railways for use of assets to be reported</a:t>
          </a:r>
          <a:endParaRPr lang="en-US" dirty="0"/>
        </a:p>
      </dgm:t>
    </dgm:pt>
    <dgm:pt modelId="{C3A10D7E-7550-4953-A8E9-01BB534BAED5}" type="parTrans" cxnId="{339097C8-2E81-4BF8-8E16-B39CFAA68D3D}">
      <dgm:prSet/>
      <dgm:spPr/>
      <dgm:t>
        <a:bodyPr/>
        <a:lstStyle/>
        <a:p>
          <a:endParaRPr lang="en-US"/>
        </a:p>
      </dgm:t>
    </dgm:pt>
    <dgm:pt modelId="{7350F8B2-2176-424C-B5E5-2A50F60E9AB6}" type="sibTrans" cxnId="{339097C8-2E81-4BF8-8E16-B39CFAA68D3D}">
      <dgm:prSet/>
      <dgm:spPr/>
      <dgm:t>
        <a:bodyPr/>
        <a:lstStyle/>
        <a:p>
          <a:endParaRPr lang="en-US"/>
        </a:p>
      </dgm:t>
    </dgm:pt>
    <dgm:pt modelId="{806D64A7-FDAC-46A3-AC5C-E2983786C9D3}">
      <dgm:prSet/>
      <dgm:spPr/>
      <dgm:t>
        <a:bodyPr/>
        <a:lstStyle/>
        <a:p>
          <a:pPr rtl="0"/>
          <a:r>
            <a:rPr lang="en-US" dirty="0" smtClean="0"/>
            <a:t>any sum payable by the assessee to the Indian Railways for the </a:t>
          </a:r>
          <a:r>
            <a:rPr lang="en-US" b="1" u="sng" dirty="0" smtClean="0"/>
            <a:t>use of railway assets </a:t>
          </a:r>
          <a:r>
            <a:rPr lang="en-US" dirty="0" smtClean="0"/>
            <a:t>can be claimed only on payment</a:t>
          </a:r>
          <a:endParaRPr lang="en-US" dirty="0"/>
        </a:p>
      </dgm:t>
    </dgm:pt>
    <dgm:pt modelId="{CB782002-E6B3-4347-8A94-60014D662B5A}" type="parTrans" cxnId="{42B9CAE2-6237-4674-98FC-F2A2F4AD94BC}">
      <dgm:prSet/>
      <dgm:spPr/>
      <dgm:t>
        <a:bodyPr/>
        <a:lstStyle/>
        <a:p>
          <a:endParaRPr lang="en-US"/>
        </a:p>
      </dgm:t>
    </dgm:pt>
    <dgm:pt modelId="{8C4EFA74-E001-43E1-B557-332F9CCB2EAC}" type="sibTrans" cxnId="{42B9CAE2-6237-4674-98FC-F2A2F4AD94BC}">
      <dgm:prSet/>
      <dgm:spPr/>
      <dgm:t>
        <a:bodyPr/>
        <a:lstStyle/>
        <a:p>
          <a:endParaRPr lang="en-US"/>
        </a:p>
      </dgm:t>
    </dgm:pt>
    <dgm:pt modelId="{606A3C3D-A01F-4E6D-BFF1-DA91DB6FDEA6}">
      <dgm:prSet/>
      <dgm:spPr/>
      <dgm:t>
        <a:bodyPr/>
        <a:lstStyle/>
        <a:p>
          <a:pPr rtl="0"/>
          <a:r>
            <a:rPr lang="en-US" dirty="0" smtClean="0"/>
            <a:t>Not services like freight, etc</a:t>
          </a:r>
          <a:endParaRPr lang="en-US" dirty="0"/>
        </a:p>
      </dgm:t>
    </dgm:pt>
    <dgm:pt modelId="{D0996A86-0B22-4DA5-9424-8A7A4FCDB67E}" type="parTrans" cxnId="{5E2EDED0-69A3-434A-B802-3092C7C9E5F4}">
      <dgm:prSet/>
      <dgm:spPr/>
      <dgm:t>
        <a:bodyPr/>
        <a:lstStyle/>
        <a:p>
          <a:endParaRPr lang="en-US"/>
        </a:p>
      </dgm:t>
    </dgm:pt>
    <dgm:pt modelId="{87086A62-9657-4B54-9CCE-CD834324D0B3}" type="sibTrans" cxnId="{5E2EDED0-69A3-434A-B802-3092C7C9E5F4}">
      <dgm:prSet/>
      <dgm:spPr/>
      <dgm:t>
        <a:bodyPr/>
        <a:lstStyle/>
        <a:p>
          <a:endParaRPr lang="en-US"/>
        </a:p>
      </dgm:t>
    </dgm:pt>
    <dgm:pt modelId="{DB3B7400-B8A8-4308-A735-345A87E7AFD8}" type="pres">
      <dgm:prSet presAssocID="{E47164F4-4900-4FEC-A581-7A6A574B023A}" presName="linear" presStyleCnt="0">
        <dgm:presLayoutVars>
          <dgm:animLvl val="lvl"/>
          <dgm:resizeHandles val="exact"/>
        </dgm:presLayoutVars>
      </dgm:prSet>
      <dgm:spPr/>
      <dgm:t>
        <a:bodyPr/>
        <a:lstStyle/>
        <a:p>
          <a:endParaRPr lang="en-US"/>
        </a:p>
      </dgm:t>
    </dgm:pt>
    <dgm:pt modelId="{8281A6F0-84BF-4089-82C0-9F3237CEF89F}" type="pres">
      <dgm:prSet presAssocID="{BA4E4898-A249-42B7-9728-06FA0BB3FB5E}" presName="parentText" presStyleLbl="node1" presStyleIdx="0" presStyleCnt="2">
        <dgm:presLayoutVars>
          <dgm:chMax val="0"/>
          <dgm:bulletEnabled val="1"/>
        </dgm:presLayoutVars>
      </dgm:prSet>
      <dgm:spPr/>
      <dgm:t>
        <a:bodyPr/>
        <a:lstStyle/>
        <a:p>
          <a:endParaRPr lang="en-US"/>
        </a:p>
      </dgm:t>
    </dgm:pt>
    <dgm:pt modelId="{F1E17159-EAD2-4730-A3D5-1036FA61FBBF}" type="pres">
      <dgm:prSet presAssocID="{BA4E4898-A249-42B7-9728-06FA0BB3FB5E}" presName="childText" presStyleLbl="revTx" presStyleIdx="0" presStyleCnt="2">
        <dgm:presLayoutVars>
          <dgm:bulletEnabled val="1"/>
        </dgm:presLayoutVars>
      </dgm:prSet>
      <dgm:spPr/>
      <dgm:t>
        <a:bodyPr/>
        <a:lstStyle/>
        <a:p>
          <a:endParaRPr lang="en-US"/>
        </a:p>
      </dgm:t>
    </dgm:pt>
    <dgm:pt modelId="{F45F8471-F897-4A04-84E0-1AFB35BD7038}" type="pres">
      <dgm:prSet presAssocID="{EA2E6058-7DA0-4145-A123-3CBAB5B50B09}" presName="parentText" presStyleLbl="node1" presStyleIdx="1" presStyleCnt="2">
        <dgm:presLayoutVars>
          <dgm:chMax val="0"/>
          <dgm:bulletEnabled val="1"/>
        </dgm:presLayoutVars>
      </dgm:prSet>
      <dgm:spPr/>
      <dgm:t>
        <a:bodyPr/>
        <a:lstStyle/>
        <a:p>
          <a:endParaRPr lang="en-US"/>
        </a:p>
      </dgm:t>
    </dgm:pt>
    <dgm:pt modelId="{163D3D6C-F4F4-4904-AB64-8732115894D3}" type="pres">
      <dgm:prSet presAssocID="{EA2E6058-7DA0-4145-A123-3CBAB5B50B09}" presName="childText" presStyleLbl="revTx" presStyleIdx="1" presStyleCnt="2">
        <dgm:presLayoutVars>
          <dgm:bulletEnabled val="1"/>
        </dgm:presLayoutVars>
      </dgm:prSet>
      <dgm:spPr/>
      <dgm:t>
        <a:bodyPr/>
        <a:lstStyle/>
        <a:p>
          <a:endParaRPr lang="en-US"/>
        </a:p>
      </dgm:t>
    </dgm:pt>
  </dgm:ptLst>
  <dgm:cxnLst>
    <dgm:cxn modelId="{4DEA18E4-E79F-4A8D-BFA0-589FA0D171E4}" srcId="{BA4E4898-A249-42B7-9728-06FA0BB3FB5E}" destId="{EADCA28C-78BD-45FD-99AA-AB02EE81FFBD}" srcOrd="0" destOrd="0" parTransId="{6A74D440-2EFC-4CED-B13C-18233F5D30D5}" sibTransId="{160BE44F-C578-4151-8B9D-558BF74719A7}"/>
    <dgm:cxn modelId="{42B9CAE2-6237-4674-98FC-F2A2F4AD94BC}" srcId="{EA2E6058-7DA0-4145-A123-3CBAB5B50B09}" destId="{806D64A7-FDAC-46A3-AC5C-E2983786C9D3}" srcOrd="0" destOrd="0" parTransId="{CB782002-E6B3-4347-8A94-60014D662B5A}" sibTransId="{8C4EFA74-E001-43E1-B557-332F9CCB2EAC}"/>
    <dgm:cxn modelId="{8834F7FA-A01F-4655-8581-49DE4C43F70A}" type="presOf" srcId="{606A3C3D-A01F-4E6D-BFF1-DA91DB6FDEA6}" destId="{163D3D6C-F4F4-4904-AB64-8732115894D3}" srcOrd="0" destOrd="1" presId="urn:microsoft.com/office/officeart/2005/8/layout/vList2"/>
    <dgm:cxn modelId="{08BBDD28-1106-4BF6-BBC3-A2BF29A85752}" type="presOf" srcId="{EA2E6058-7DA0-4145-A123-3CBAB5B50B09}" destId="{F45F8471-F897-4A04-84E0-1AFB35BD7038}" srcOrd="0" destOrd="0" presId="urn:microsoft.com/office/officeart/2005/8/layout/vList2"/>
    <dgm:cxn modelId="{689169F5-A02E-40A2-BF98-400FC6F8C7B8}" type="presOf" srcId="{BA4E4898-A249-42B7-9728-06FA0BB3FB5E}" destId="{8281A6F0-84BF-4089-82C0-9F3237CEF89F}" srcOrd="0" destOrd="0" presId="urn:microsoft.com/office/officeart/2005/8/layout/vList2"/>
    <dgm:cxn modelId="{B43610CA-74D6-48D4-AF6E-99010CAC59C5}" type="presOf" srcId="{EADCA28C-78BD-45FD-99AA-AB02EE81FFBD}" destId="{F1E17159-EAD2-4730-A3D5-1036FA61FBBF}" srcOrd="0" destOrd="0" presId="urn:microsoft.com/office/officeart/2005/8/layout/vList2"/>
    <dgm:cxn modelId="{5E2EDED0-69A3-434A-B802-3092C7C9E5F4}" srcId="{EA2E6058-7DA0-4145-A123-3CBAB5B50B09}" destId="{606A3C3D-A01F-4E6D-BFF1-DA91DB6FDEA6}" srcOrd="1" destOrd="0" parTransId="{D0996A86-0B22-4DA5-9424-8A7A4FCDB67E}" sibTransId="{87086A62-9657-4B54-9CCE-CD834324D0B3}"/>
    <dgm:cxn modelId="{339097C8-2E81-4BF8-8E16-B39CFAA68D3D}" srcId="{E47164F4-4900-4FEC-A581-7A6A574B023A}" destId="{EA2E6058-7DA0-4145-A123-3CBAB5B50B09}" srcOrd="1" destOrd="0" parTransId="{C3A10D7E-7550-4953-A8E9-01BB534BAED5}" sibTransId="{7350F8B2-2176-424C-B5E5-2A50F60E9AB6}"/>
    <dgm:cxn modelId="{0C8DDA5E-3448-4755-A7E6-C5215D5B7BBF}" srcId="{E47164F4-4900-4FEC-A581-7A6A574B023A}" destId="{BA4E4898-A249-42B7-9728-06FA0BB3FB5E}" srcOrd="0" destOrd="0" parTransId="{D94E19C1-1789-4A59-8BD7-EEACBDDE6C27}" sibTransId="{432ED36B-360F-4354-BAC7-568E09C92862}"/>
    <dgm:cxn modelId="{0DEEE3CA-54C7-4751-93E5-ECD5B3E23705}" type="presOf" srcId="{806D64A7-FDAC-46A3-AC5C-E2983786C9D3}" destId="{163D3D6C-F4F4-4904-AB64-8732115894D3}" srcOrd="0" destOrd="0" presId="urn:microsoft.com/office/officeart/2005/8/layout/vList2"/>
    <dgm:cxn modelId="{A6EFF7A8-FD99-4462-97A0-D596E84E06A6}" type="presOf" srcId="{E47164F4-4900-4FEC-A581-7A6A574B023A}" destId="{DB3B7400-B8A8-4308-A735-345A87E7AFD8}" srcOrd="0" destOrd="0" presId="urn:microsoft.com/office/officeart/2005/8/layout/vList2"/>
    <dgm:cxn modelId="{C70CDD80-62AE-415A-B4AC-0E553AD12166}" type="presParOf" srcId="{DB3B7400-B8A8-4308-A735-345A87E7AFD8}" destId="{8281A6F0-84BF-4089-82C0-9F3237CEF89F}" srcOrd="0" destOrd="0" presId="urn:microsoft.com/office/officeart/2005/8/layout/vList2"/>
    <dgm:cxn modelId="{301A20DD-B370-415C-A9F7-45D1F82D1CAC}" type="presParOf" srcId="{DB3B7400-B8A8-4308-A735-345A87E7AFD8}" destId="{F1E17159-EAD2-4730-A3D5-1036FA61FBBF}" srcOrd="1" destOrd="0" presId="urn:microsoft.com/office/officeart/2005/8/layout/vList2"/>
    <dgm:cxn modelId="{12A00EA3-E0EA-4487-8A24-0AA11B2F8BC3}" type="presParOf" srcId="{DB3B7400-B8A8-4308-A735-345A87E7AFD8}" destId="{F45F8471-F897-4A04-84E0-1AFB35BD7038}" srcOrd="2" destOrd="0" presId="urn:microsoft.com/office/officeart/2005/8/layout/vList2"/>
    <dgm:cxn modelId="{1A7FBB9B-C548-4004-A5E1-39613B1C47B1}" type="presParOf" srcId="{DB3B7400-B8A8-4308-A735-345A87E7AFD8}" destId="{163D3D6C-F4F4-4904-AB64-8732115894D3}" srcOrd="3" destOrd="0" presId="urn:microsoft.com/office/officeart/2005/8/layout/vList2"/>
  </dgm:cxnLst>
  <dgm:bg/>
  <dgm:whole/>
</dgm:dataModel>
</file>

<file path=ppt/diagrams/data50.xml><?xml version="1.0" encoding="utf-8"?>
<dgm:dataModel xmlns:dgm="http://schemas.openxmlformats.org/drawingml/2006/diagram" xmlns:a="http://schemas.openxmlformats.org/drawingml/2006/main">
  <dgm:ptLst>
    <dgm:pt modelId="{EFC48549-0C18-4C37-A0B2-BD13A9B4A02F}" type="doc">
      <dgm:prSet loTypeId="urn:microsoft.com/office/officeart/2005/8/layout/vList2" loCatId="list" qsTypeId="urn:microsoft.com/office/officeart/2005/8/quickstyle/simple1" qsCatId="simple" csTypeId="urn:microsoft.com/office/officeart/2005/8/colors/colorful1#37" csCatId="colorful" phldr="1"/>
      <dgm:spPr/>
      <dgm:t>
        <a:bodyPr/>
        <a:lstStyle/>
        <a:p>
          <a:endParaRPr lang="hi-IN"/>
        </a:p>
      </dgm:t>
    </dgm:pt>
    <dgm:pt modelId="{763EAF66-19D2-462F-896D-7923A46B9E03}">
      <dgm:prSet/>
      <dgm:spPr/>
      <dgm:t>
        <a:bodyPr/>
        <a:lstStyle/>
        <a:p>
          <a:r>
            <a:rPr lang="en-US" dirty="0"/>
            <a:t>Total Saleable area = 20000 </a:t>
          </a:r>
          <a:r>
            <a:rPr lang="en-US" dirty="0" err="1"/>
            <a:t>sq</a:t>
          </a:r>
          <a:r>
            <a:rPr lang="en-US" dirty="0"/>
            <a:t> ft.</a:t>
          </a:r>
          <a:endParaRPr lang="hi-IN" dirty="0"/>
        </a:p>
      </dgm:t>
    </dgm:pt>
    <dgm:pt modelId="{40D2E52B-F7AE-46F7-85EC-7BA6ABFFCBB0}" type="parTrans" cxnId="{40F30C5C-C6B4-4F0A-A012-04B91AD66326}">
      <dgm:prSet/>
      <dgm:spPr/>
      <dgm:t>
        <a:bodyPr/>
        <a:lstStyle/>
        <a:p>
          <a:endParaRPr lang="hi-IN"/>
        </a:p>
      </dgm:t>
    </dgm:pt>
    <dgm:pt modelId="{697D0F59-8017-44B1-91E2-0971698EF937}" type="sibTrans" cxnId="{40F30C5C-C6B4-4F0A-A012-04B91AD66326}">
      <dgm:prSet/>
      <dgm:spPr/>
      <dgm:t>
        <a:bodyPr/>
        <a:lstStyle/>
        <a:p>
          <a:endParaRPr lang="hi-IN"/>
        </a:p>
      </dgm:t>
    </dgm:pt>
    <dgm:pt modelId="{832D239C-52D8-4B11-A3CF-1E3832B12B59}">
      <dgm:prSet/>
      <dgm:spPr/>
      <dgm:t>
        <a:bodyPr/>
        <a:lstStyle/>
        <a:p>
          <a:r>
            <a:rPr lang="en-US" dirty="0"/>
            <a:t>Estimated Project Cost = 600 </a:t>
          </a:r>
          <a:r>
            <a:rPr lang="en-US" dirty="0" err="1"/>
            <a:t>Lakhs</a:t>
          </a:r>
          <a:endParaRPr lang="hi-IN" dirty="0"/>
        </a:p>
      </dgm:t>
    </dgm:pt>
    <dgm:pt modelId="{5DD25386-5267-41A5-8098-57B972AA1350}" type="parTrans" cxnId="{3FED4F2F-929C-4C0D-AC73-AC98D32DB5A2}">
      <dgm:prSet/>
      <dgm:spPr/>
      <dgm:t>
        <a:bodyPr/>
        <a:lstStyle/>
        <a:p>
          <a:endParaRPr lang="hi-IN"/>
        </a:p>
      </dgm:t>
    </dgm:pt>
    <dgm:pt modelId="{2BBF2452-0EEB-4082-9482-D5EF16A280A4}" type="sibTrans" cxnId="{3FED4F2F-929C-4C0D-AC73-AC98D32DB5A2}">
      <dgm:prSet/>
      <dgm:spPr/>
      <dgm:t>
        <a:bodyPr/>
        <a:lstStyle/>
        <a:p>
          <a:endParaRPr lang="hi-IN"/>
        </a:p>
      </dgm:t>
    </dgm:pt>
    <dgm:pt modelId="{E7EBADD4-FB97-4264-BFCD-1D880D9AD7FF}">
      <dgm:prSet/>
      <dgm:spPr/>
      <dgm:t>
        <a:bodyPr/>
        <a:lstStyle/>
        <a:p>
          <a:r>
            <a:rPr lang="en-US" dirty="0"/>
            <a:t>(Land = 300 Construction = 300)</a:t>
          </a:r>
          <a:endParaRPr lang="hi-IN" dirty="0"/>
        </a:p>
      </dgm:t>
    </dgm:pt>
    <dgm:pt modelId="{7741BC23-56AE-4CF4-9B2C-8F6C96BC34B8}" type="parTrans" cxnId="{1E84DAA7-B95E-43C6-9461-4DED8746C407}">
      <dgm:prSet/>
      <dgm:spPr/>
      <dgm:t>
        <a:bodyPr/>
        <a:lstStyle/>
        <a:p>
          <a:endParaRPr lang="hi-IN"/>
        </a:p>
      </dgm:t>
    </dgm:pt>
    <dgm:pt modelId="{C30D9B27-D22C-43F2-83B8-285B5C28C215}" type="sibTrans" cxnId="{1E84DAA7-B95E-43C6-9461-4DED8746C407}">
      <dgm:prSet/>
      <dgm:spPr/>
      <dgm:t>
        <a:bodyPr/>
        <a:lstStyle/>
        <a:p>
          <a:endParaRPr lang="hi-IN"/>
        </a:p>
      </dgm:t>
    </dgm:pt>
    <dgm:pt modelId="{42169F48-DB55-4A6F-B30D-E384757A6ED3}">
      <dgm:prSet/>
      <dgm:spPr/>
      <dgm:t>
        <a:bodyPr/>
        <a:lstStyle/>
        <a:p>
          <a:r>
            <a:rPr lang="en-US" dirty="0"/>
            <a:t>Cost incurred till date = 360 Lakhs</a:t>
          </a:r>
          <a:endParaRPr lang="hi-IN" dirty="0"/>
        </a:p>
      </dgm:t>
    </dgm:pt>
    <dgm:pt modelId="{CB348CF7-AFE9-4CD7-8EA7-76DBED993416}" type="parTrans" cxnId="{00E2FF0F-E2C3-405C-ACBF-4DB61058C5FF}">
      <dgm:prSet/>
      <dgm:spPr/>
      <dgm:t>
        <a:bodyPr/>
        <a:lstStyle/>
        <a:p>
          <a:endParaRPr lang="hi-IN"/>
        </a:p>
      </dgm:t>
    </dgm:pt>
    <dgm:pt modelId="{A6460575-DB0E-45CA-81E6-805DFF218326}" type="sibTrans" cxnId="{00E2FF0F-E2C3-405C-ACBF-4DB61058C5FF}">
      <dgm:prSet/>
      <dgm:spPr/>
      <dgm:t>
        <a:bodyPr/>
        <a:lstStyle/>
        <a:p>
          <a:endParaRPr lang="hi-IN"/>
        </a:p>
      </dgm:t>
    </dgm:pt>
    <dgm:pt modelId="{A0EFCE25-BCC7-4AA2-80FD-482CDE1A4792}">
      <dgm:prSet/>
      <dgm:spPr/>
      <dgm:t>
        <a:bodyPr/>
        <a:lstStyle/>
        <a:p>
          <a:r>
            <a:rPr lang="en-US" dirty="0"/>
            <a:t>Land = 300 construction = 60)</a:t>
          </a:r>
          <a:endParaRPr lang="hi-IN" dirty="0"/>
        </a:p>
      </dgm:t>
    </dgm:pt>
    <dgm:pt modelId="{AECB6239-D4D6-4F0F-9387-390220BE403E}" type="parTrans" cxnId="{49EA0ED9-0E1D-4373-88B7-40BCDF61F480}">
      <dgm:prSet/>
      <dgm:spPr/>
      <dgm:t>
        <a:bodyPr/>
        <a:lstStyle/>
        <a:p>
          <a:endParaRPr lang="hi-IN"/>
        </a:p>
      </dgm:t>
    </dgm:pt>
    <dgm:pt modelId="{07FBF63A-6C79-4F3E-B9B5-895AAA9039C5}" type="sibTrans" cxnId="{49EA0ED9-0E1D-4373-88B7-40BCDF61F480}">
      <dgm:prSet/>
      <dgm:spPr/>
      <dgm:t>
        <a:bodyPr/>
        <a:lstStyle/>
        <a:p>
          <a:endParaRPr lang="hi-IN"/>
        </a:p>
      </dgm:t>
    </dgm:pt>
    <dgm:pt modelId="{2F331443-0499-45B0-BFB2-2403C7C57E62}">
      <dgm:prSet/>
      <dgm:spPr/>
      <dgm:t>
        <a:bodyPr/>
        <a:lstStyle/>
        <a:p>
          <a:r>
            <a:rPr lang="en-US" dirty="0"/>
            <a:t>Total area sold = 5000 sq ft.</a:t>
          </a:r>
          <a:endParaRPr lang="hi-IN" dirty="0"/>
        </a:p>
      </dgm:t>
    </dgm:pt>
    <dgm:pt modelId="{28A2612B-B09A-414E-97E7-AD567518AB57}" type="parTrans" cxnId="{9A3B00CD-F9EA-43F4-AB8E-4265AB511309}">
      <dgm:prSet/>
      <dgm:spPr/>
      <dgm:t>
        <a:bodyPr/>
        <a:lstStyle/>
        <a:p>
          <a:endParaRPr lang="hi-IN"/>
        </a:p>
      </dgm:t>
    </dgm:pt>
    <dgm:pt modelId="{C3DCF6E6-B0ED-4F83-B788-B8029CFBFCB3}" type="sibTrans" cxnId="{9A3B00CD-F9EA-43F4-AB8E-4265AB511309}">
      <dgm:prSet/>
      <dgm:spPr/>
      <dgm:t>
        <a:bodyPr/>
        <a:lstStyle/>
        <a:p>
          <a:endParaRPr lang="hi-IN"/>
        </a:p>
      </dgm:t>
    </dgm:pt>
    <dgm:pt modelId="{B9EFC79C-2100-4841-82C0-A567FACF5A32}">
      <dgm:prSet/>
      <dgm:spPr/>
      <dgm:t>
        <a:bodyPr/>
        <a:lstStyle/>
        <a:p>
          <a:r>
            <a:rPr lang="en-US" dirty="0"/>
            <a:t>Sale consideration agreed = 200 </a:t>
          </a:r>
          <a:r>
            <a:rPr lang="en-US" dirty="0" err="1"/>
            <a:t>Lakhs</a:t>
          </a:r>
          <a:endParaRPr lang="hi-IN" dirty="0"/>
        </a:p>
      </dgm:t>
    </dgm:pt>
    <dgm:pt modelId="{B1E845A0-65A3-46D8-B2EE-CA06697025AF}" type="parTrans" cxnId="{2945C203-0546-441F-92B7-AA2544B1B74C}">
      <dgm:prSet/>
      <dgm:spPr/>
      <dgm:t>
        <a:bodyPr/>
        <a:lstStyle/>
        <a:p>
          <a:endParaRPr lang="hi-IN"/>
        </a:p>
      </dgm:t>
    </dgm:pt>
    <dgm:pt modelId="{01ECA892-D310-4206-AB6B-38DBDCD1F378}" type="sibTrans" cxnId="{2945C203-0546-441F-92B7-AA2544B1B74C}">
      <dgm:prSet/>
      <dgm:spPr/>
      <dgm:t>
        <a:bodyPr/>
        <a:lstStyle/>
        <a:p>
          <a:endParaRPr lang="hi-IN"/>
        </a:p>
      </dgm:t>
    </dgm:pt>
    <dgm:pt modelId="{D102557B-DD1A-4642-89C1-7C10F998AB66}">
      <dgm:prSet/>
      <dgm:spPr/>
      <dgm:t>
        <a:bodyPr/>
        <a:lstStyle/>
        <a:p>
          <a:r>
            <a:rPr lang="en-US" dirty="0"/>
            <a:t>Amount realized till year end = 50 </a:t>
          </a:r>
          <a:r>
            <a:rPr lang="en-US" dirty="0" err="1"/>
            <a:t>Lakhs</a:t>
          </a:r>
          <a:endParaRPr lang="hi-IN" dirty="0"/>
        </a:p>
      </dgm:t>
    </dgm:pt>
    <dgm:pt modelId="{BDB10F43-4F7B-438D-A3E4-C732E8333D81}" type="parTrans" cxnId="{B9620312-AE06-433C-9835-FC3A46ED2446}">
      <dgm:prSet/>
      <dgm:spPr/>
      <dgm:t>
        <a:bodyPr/>
        <a:lstStyle/>
        <a:p>
          <a:endParaRPr lang="hi-IN"/>
        </a:p>
      </dgm:t>
    </dgm:pt>
    <dgm:pt modelId="{741B0F96-AB9B-49D0-A3DE-50A7556B3310}" type="sibTrans" cxnId="{B9620312-AE06-433C-9835-FC3A46ED2446}">
      <dgm:prSet/>
      <dgm:spPr/>
      <dgm:t>
        <a:bodyPr/>
        <a:lstStyle/>
        <a:p>
          <a:endParaRPr lang="hi-IN"/>
        </a:p>
      </dgm:t>
    </dgm:pt>
    <dgm:pt modelId="{339122E7-E2BF-452E-924A-B0977554B191}" type="pres">
      <dgm:prSet presAssocID="{EFC48549-0C18-4C37-A0B2-BD13A9B4A02F}" presName="linear" presStyleCnt="0">
        <dgm:presLayoutVars>
          <dgm:animLvl val="lvl"/>
          <dgm:resizeHandles val="exact"/>
        </dgm:presLayoutVars>
      </dgm:prSet>
      <dgm:spPr/>
      <dgm:t>
        <a:bodyPr/>
        <a:lstStyle/>
        <a:p>
          <a:endParaRPr lang="en-US"/>
        </a:p>
      </dgm:t>
    </dgm:pt>
    <dgm:pt modelId="{C76EE7A3-1F44-4644-9650-59D45752A398}" type="pres">
      <dgm:prSet presAssocID="{763EAF66-19D2-462F-896D-7923A46B9E03}" presName="parentText" presStyleLbl="node1" presStyleIdx="0" presStyleCnt="6">
        <dgm:presLayoutVars>
          <dgm:chMax val="0"/>
          <dgm:bulletEnabled val="1"/>
        </dgm:presLayoutVars>
      </dgm:prSet>
      <dgm:spPr/>
      <dgm:t>
        <a:bodyPr/>
        <a:lstStyle/>
        <a:p>
          <a:endParaRPr lang="en-US"/>
        </a:p>
      </dgm:t>
    </dgm:pt>
    <dgm:pt modelId="{F3EC9C35-7F39-4EB1-AB5E-7228FF1D8220}" type="pres">
      <dgm:prSet presAssocID="{697D0F59-8017-44B1-91E2-0971698EF937}" presName="spacer" presStyleCnt="0"/>
      <dgm:spPr/>
    </dgm:pt>
    <dgm:pt modelId="{FE02F0D0-07C0-4B1A-BD4D-23CD24B47A28}" type="pres">
      <dgm:prSet presAssocID="{832D239C-52D8-4B11-A3CF-1E3832B12B59}" presName="parentText" presStyleLbl="node1" presStyleIdx="1" presStyleCnt="6">
        <dgm:presLayoutVars>
          <dgm:chMax val="0"/>
          <dgm:bulletEnabled val="1"/>
        </dgm:presLayoutVars>
      </dgm:prSet>
      <dgm:spPr/>
      <dgm:t>
        <a:bodyPr/>
        <a:lstStyle/>
        <a:p>
          <a:endParaRPr lang="en-US"/>
        </a:p>
      </dgm:t>
    </dgm:pt>
    <dgm:pt modelId="{602C88EC-254F-46AB-819B-435143C849FE}" type="pres">
      <dgm:prSet presAssocID="{832D239C-52D8-4B11-A3CF-1E3832B12B59}" presName="childText" presStyleLbl="revTx" presStyleIdx="0" presStyleCnt="2">
        <dgm:presLayoutVars>
          <dgm:bulletEnabled val="1"/>
        </dgm:presLayoutVars>
      </dgm:prSet>
      <dgm:spPr/>
      <dgm:t>
        <a:bodyPr/>
        <a:lstStyle/>
        <a:p>
          <a:endParaRPr lang="en-US"/>
        </a:p>
      </dgm:t>
    </dgm:pt>
    <dgm:pt modelId="{8F95BD82-377B-476C-9054-3C21F73821F5}" type="pres">
      <dgm:prSet presAssocID="{42169F48-DB55-4A6F-B30D-E384757A6ED3}" presName="parentText" presStyleLbl="node1" presStyleIdx="2" presStyleCnt="6">
        <dgm:presLayoutVars>
          <dgm:chMax val="0"/>
          <dgm:bulletEnabled val="1"/>
        </dgm:presLayoutVars>
      </dgm:prSet>
      <dgm:spPr/>
      <dgm:t>
        <a:bodyPr/>
        <a:lstStyle/>
        <a:p>
          <a:endParaRPr lang="en-US"/>
        </a:p>
      </dgm:t>
    </dgm:pt>
    <dgm:pt modelId="{E1B213D6-E5E1-4568-8306-82AE7F95680F}" type="pres">
      <dgm:prSet presAssocID="{42169F48-DB55-4A6F-B30D-E384757A6ED3}" presName="childText" presStyleLbl="revTx" presStyleIdx="1" presStyleCnt="2">
        <dgm:presLayoutVars>
          <dgm:bulletEnabled val="1"/>
        </dgm:presLayoutVars>
      </dgm:prSet>
      <dgm:spPr/>
      <dgm:t>
        <a:bodyPr/>
        <a:lstStyle/>
        <a:p>
          <a:endParaRPr lang="en-US"/>
        </a:p>
      </dgm:t>
    </dgm:pt>
    <dgm:pt modelId="{9E3D2006-3539-4538-8397-DF8E2EADE25F}" type="pres">
      <dgm:prSet presAssocID="{2F331443-0499-45B0-BFB2-2403C7C57E62}" presName="parentText" presStyleLbl="node1" presStyleIdx="3" presStyleCnt="6">
        <dgm:presLayoutVars>
          <dgm:chMax val="0"/>
          <dgm:bulletEnabled val="1"/>
        </dgm:presLayoutVars>
      </dgm:prSet>
      <dgm:spPr/>
      <dgm:t>
        <a:bodyPr/>
        <a:lstStyle/>
        <a:p>
          <a:endParaRPr lang="en-US"/>
        </a:p>
      </dgm:t>
    </dgm:pt>
    <dgm:pt modelId="{E22AC71B-C9D2-477D-A025-2DC3104D8A7C}" type="pres">
      <dgm:prSet presAssocID="{C3DCF6E6-B0ED-4F83-B788-B8029CFBFCB3}" presName="spacer" presStyleCnt="0"/>
      <dgm:spPr/>
    </dgm:pt>
    <dgm:pt modelId="{B379A088-7479-40DB-B5CA-20B7728D0346}" type="pres">
      <dgm:prSet presAssocID="{B9EFC79C-2100-4841-82C0-A567FACF5A32}" presName="parentText" presStyleLbl="node1" presStyleIdx="4" presStyleCnt="6">
        <dgm:presLayoutVars>
          <dgm:chMax val="0"/>
          <dgm:bulletEnabled val="1"/>
        </dgm:presLayoutVars>
      </dgm:prSet>
      <dgm:spPr/>
      <dgm:t>
        <a:bodyPr/>
        <a:lstStyle/>
        <a:p>
          <a:endParaRPr lang="en-US"/>
        </a:p>
      </dgm:t>
    </dgm:pt>
    <dgm:pt modelId="{E76E867E-6FDF-4801-9DD3-68B974D322FD}" type="pres">
      <dgm:prSet presAssocID="{01ECA892-D310-4206-AB6B-38DBDCD1F378}" presName="spacer" presStyleCnt="0"/>
      <dgm:spPr/>
    </dgm:pt>
    <dgm:pt modelId="{144AF074-9F86-45D8-90C0-C817A9A0A70B}" type="pres">
      <dgm:prSet presAssocID="{D102557B-DD1A-4642-89C1-7C10F998AB66}" presName="parentText" presStyleLbl="node1" presStyleIdx="5" presStyleCnt="6">
        <dgm:presLayoutVars>
          <dgm:chMax val="0"/>
          <dgm:bulletEnabled val="1"/>
        </dgm:presLayoutVars>
      </dgm:prSet>
      <dgm:spPr/>
      <dgm:t>
        <a:bodyPr/>
        <a:lstStyle/>
        <a:p>
          <a:endParaRPr lang="en-US"/>
        </a:p>
      </dgm:t>
    </dgm:pt>
  </dgm:ptLst>
  <dgm:cxnLst>
    <dgm:cxn modelId="{9A3B00CD-F9EA-43F4-AB8E-4265AB511309}" srcId="{EFC48549-0C18-4C37-A0B2-BD13A9B4A02F}" destId="{2F331443-0499-45B0-BFB2-2403C7C57E62}" srcOrd="3" destOrd="0" parTransId="{28A2612B-B09A-414E-97E7-AD567518AB57}" sibTransId="{C3DCF6E6-B0ED-4F83-B788-B8029CFBFCB3}"/>
    <dgm:cxn modelId="{3FED4F2F-929C-4C0D-AC73-AC98D32DB5A2}" srcId="{EFC48549-0C18-4C37-A0B2-BD13A9B4A02F}" destId="{832D239C-52D8-4B11-A3CF-1E3832B12B59}" srcOrd="1" destOrd="0" parTransId="{5DD25386-5267-41A5-8098-57B972AA1350}" sibTransId="{2BBF2452-0EEB-4082-9482-D5EF16A280A4}"/>
    <dgm:cxn modelId="{990D5CD6-C6BD-4831-B4E7-170C648C1000}" type="presOf" srcId="{2F331443-0499-45B0-BFB2-2403C7C57E62}" destId="{9E3D2006-3539-4538-8397-DF8E2EADE25F}" srcOrd="0" destOrd="0" presId="urn:microsoft.com/office/officeart/2005/8/layout/vList2"/>
    <dgm:cxn modelId="{6DF7501B-85DA-433A-9351-9B42442A7C7F}" type="presOf" srcId="{EFC48549-0C18-4C37-A0B2-BD13A9B4A02F}" destId="{339122E7-E2BF-452E-924A-B0977554B191}" srcOrd="0" destOrd="0" presId="urn:microsoft.com/office/officeart/2005/8/layout/vList2"/>
    <dgm:cxn modelId="{68CC0CAC-8069-4A72-9AC9-0CC517369ACA}" type="presOf" srcId="{42169F48-DB55-4A6F-B30D-E384757A6ED3}" destId="{8F95BD82-377B-476C-9054-3C21F73821F5}" srcOrd="0" destOrd="0" presId="urn:microsoft.com/office/officeart/2005/8/layout/vList2"/>
    <dgm:cxn modelId="{9709C442-32CF-43B2-B979-37F5BCB68A28}" type="presOf" srcId="{E7EBADD4-FB97-4264-BFCD-1D880D9AD7FF}" destId="{602C88EC-254F-46AB-819B-435143C849FE}" srcOrd="0" destOrd="0" presId="urn:microsoft.com/office/officeart/2005/8/layout/vList2"/>
    <dgm:cxn modelId="{B9620312-AE06-433C-9835-FC3A46ED2446}" srcId="{EFC48549-0C18-4C37-A0B2-BD13A9B4A02F}" destId="{D102557B-DD1A-4642-89C1-7C10F998AB66}" srcOrd="5" destOrd="0" parTransId="{BDB10F43-4F7B-438D-A3E4-C732E8333D81}" sibTransId="{741B0F96-AB9B-49D0-A3DE-50A7556B3310}"/>
    <dgm:cxn modelId="{1D4550D9-F6A9-4EA9-84E2-2E6693EF8C62}" type="presOf" srcId="{A0EFCE25-BCC7-4AA2-80FD-482CDE1A4792}" destId="{E1B213D6-E5E1-4568-8306-82AE7F95680F}" srcOrd="0" destOrd="0" presId="urn:microsoft.com/office/officeart/2005/8/layout/vList2"/>
    <dgm:cxn modelId="{0631ECD8-B6DE-4214-A099-1A71E94C6CF0}" type="presOf" srcId="{D102557B-DD1A-4642-89C1-7C10F998AB66}" destId="{144AF074-9F86-45D8-90C0-C817A9A0A70B}" srcOrd="0" destOrd="0" presId="urn:microsoft.com/office/officeart/2005/8/layout/vList2"/>
    <dgm:cxn modelId="{2945C203-0546-441F-92B7-AA2544B1B74C}" srcId="{EFC48549-0C18-4C37-A0B2-BD13A9B4A02F}" destId="{B9EFC79C-2100-4841-82C0-A567FACF5A32}" srcOrd="4" destOrd="0" parTransId="{B1E845A0-65A3-46D8-B2EE-CA06697025AF}" sibTransId="{01ECA892-D310-4206-AB6B-38DBDCD1F378}"/>
    <dgm:cxn modelId="{34AC321F-23AC-41F7-8E29-0C52E341961E}" type="presOf" srcId="{832D239C-52D8-4B11-A3CF-1E3832B12B59}" destId="{FE02F0D0-07C0-4B1A-BD4D-23CD24B47A28}" srcOrd="0" destOrd="0" presId="urn:microsoft.com/office/officeart/2005/8/layout/vList2"/>
    <dgm:cxn modelId="{00E2FF0F-E2C3-405C-ACBF-4DB61058C5FF}" srcId="{EFC48549-0C18-4C37-A0B2-BD13A9B4A02F}" destId="{42169F48-DB55-4A6F-B30D-E384757A6ED3}" srcOrd="2" destOrd="0" parTransId="{CB348CF7-AFE9-4CD7-8EA7-76DBED993416}" sibTransId="{A6460575-DB0E-45CA-81E6-805DFF218326}"/>
    <dgm:cxn modelId="{34D58660-FD37-4628-8BDD-BAC21F0BB873}" type="presOf" srcId="{B9EFC79C-2100-4841-82C0-A567FACF5A32}" destId="{B379A088-7479-40DB-B5CA-20B7728D0346}" srcOrd="0" destOrd="0" presId="urn:microsoft.com/office/officeart/2005/8/layout/vList2"/>
    <dgm:cxn modelId="{40F30C5C-C6B4-4F0A-A012-04B91AD66326}" srcId="{EFC48549-0C18-4C37-A0B2-BD13A9B4A02F}" destId="{763EAF66-19D2-462F-896D-7923A46B9E03}" srcOrd="0" destOrd="0" parTransId="{40D2E52B-F7AE-46F7-85EC-7BA6ABFFCBB0}" sibTransId="{697D0F59-8017-44B1-91E2-0971698EF937}"/>
    <dgm:cxn modelId="{E207D04C-2B80-4821-A07D-84F7992AF9C6}" type="presOf" srcId="{763EAF66-19D2-462F-896D-7923A46B9E03}" destId="{C76EE7A3-1F44-4644-9650-59D45752A398}" srcOrd="0" destOrd="0" presId="urn:microsoft.com/office/officeart/2005/8/layout/vList2"/>
    <dgm:cxn modelId="{1E84DAA7-B95E-43C6-9461-4DED8746C407}" srcId="{832D239C-52D8-4B11-A3CF-1E3832B12B59}" destId="{E7EBADD4-FB97-4264-BFCD-1D880D9AD7FF}" srcOrd="0" destOrd="0" parTransId="{7741BC23-56AE-4CF4-9B2C-8F6C96BC34B8}" sibTransId="{C30D9B27-D22C-43F2-83B8-285B5C28C215}"/>
    <dgm:cxn modelId="{49EA0ED9-0E1D-4373-88B7-40BCDF61F480}" srcId="{42169F48-DB55-4A6F-B30D-E384757A6ED3}" destId="{A0EFCE25-BCC7-4AA2-80FD-482CDE1A4792}" srcOrd="0" destOrd="0" parTransId="{AECB6239-D4D6-4F0F-9387-390220BE403E}" sibTransId="{07FBF63A-6C79-4F3E-B9B5-895AAA9039C5}"/>
    <dgm:cxn modelId="{D6651716-795C-416B-B0EB-E079926B26AD}" type="presParOf" srcId="{339122E7-E2BF-452E-924A-B0977554B191}" destId="{C76EE7A3-1F44-4644-9650-59D45752A398}" srcOrd="0" destOrd="0" presId="urn:microsoft.com/office/officeart/2005/8/layout/vList2"/>
    <dgm:cxn modelId="{3F80D09F-A94B-4B6C-BC9D-68D6A1F745A4}" type="presParOf" srcId="{339122E7-E2BF-452E-924A-B0977554B191}" destId="{F3EC9C35-7F39-4EB1-AB5E-7228FF1D8220}" srcOrd="1" destOrd="0" presId="urn:microsoft.com/office/officeart/2005/8/layout/vList2"/>
    <dgm:cxn modelId="{548A2043-4E3A-436A-8233-A9583824DC4C}" type="presParOf" srcId="{339122E7-E2BF-452E-924A-B0977554B191}" destId="{FE02F0D0-07C0-4B1A-BD4D-23CD24B47A28}" srcOrd="2" destOrd="0" presId="urn:microsoft.com/office/officeart/2005/8/layout/vList2"/>
    <dgm:cxn modelId="{BBFC9E9F-A78E-4CFC-AC87-EC399E173BF9}" type="presParOf" srcId="{339122E7-E2BF-452E-924A-B0977554B191}" destId="{602C88EC-254F-46AB-819B-435143C849FE}" srcOrd="3" destOrd="0" presId="urn:microsoft.com/office/officeart/2005/8/layout/vList2"/>
    <dgm:cxn modelId="{5CDE9AC4-D890-45AF-9EBC-B60B9E021371}" type="presParOf" srcId="{339122E7-E2BF-452E-924A-B0977554B191}" destId="{8F95BD82-377B-476C-9054-3C21F73821F5}" srcOrd="4" destOrd="0" presId="urn:microsoft.com/office/officeart/2005/8/layout/vList2"/>
    <dgm:cxn modelId="{51F90586-6859-4250-B34A-7C2221AD44AB}" type="presParOf" srcId="{339122E7-E2BF-452E-924A-B0977554B191}" destId="{E1B213D6-E5E1-4568-8306-82AE7F95680F}" srcOrd="5" destOrd="0" presId="urn:microsoft.com/office/officeart/2005/8/layout/vList2"/>
    <dgm:cxn modelId="{E0158ED4-3C12-4DC3-BA1D-D9B0D18E488A}" type="presParOf" srcId="{339122E7-E2BF-452E-924A-B0977554B191}" destId="{9E3D2006-3539-4538-8397-DF8E2EADE25F}" srcOrd="6" destOrd="0" presId="urn:microsoft.com/office/officeart/2005/8/layout/vList2"/>
    <dgm:cxn modelId="{243EB9F5-338A-4AC1-835F-B05C7009ABF7}" type="presParOf" srcId="{339122E7-E2BF-452E-924A-B0977554B191}" destId="{E22AC71B-C9D2-477D-A025-2DC3104D8A7C}" srcOrd="7" destOrd="0" presId="urn:microsoft.com/office/officeart/2005/8/layout/vList2"/>
    <dgm:cxn modelId="{7FC205D5-4CBC-4DF7-8685-6A2937B8B791}" type="presParOf" srcId="{339122E7-E2BF-452E-924A-B0977554B191}" destId="{B379A088-7479-40DB-B5CA-20B7728D0346}" srcOrd="8" destOrd="0" presId="urn:microsoft.com/office/officeart/2005/8/layout/vList2"/>
    <dgm:cxn modelId="{36B39431-6DC6-4402-8093-A5E65EAE30B6}" type="presParOf" srcId="{339122E7-E2BF-452E-924A-B0977554B191}" destId="{E76E867E-6FDF-4801-9DD3-68B974D322FD}" srcOrd="9" destOrd="0" presId="urn:microsoft.com/office/officeart/2005/8/layout/vList2"/>
    <dgm:cxn modelId="{99CC80BC-4227-4EA6-AA69-B083D7F3538A}" type="presParOf" srcId="{339122E7-E2BF-452E-924A-B0977554B191}" destId="{144AF074-9F86-45D8-90C0-C817A9A0A70B}" srcOrd="10" destOrd="0" presId="urn:microsoft.com/office/officeart/2005/8/layout/vList2"/>
  </dgm:cxnLst>
  <dgm:bg/>
  <dgm:whole/>
</dgm:dataModel>
</file>

<file path=ppt/diagrams/data51.xml><?xml version="1.0" encoding="utf-8"?>
<dgm:dataModel xmlns:dgm="http://schemas.openxmlformats.org/drawingml/2006/diagram" xmlns:a="http://schemas.openxmlformats.org/drawingml/2006/main">
  <dgm:ptLst>
    <dgm:pt modelId="{5AC452B8-8C85-4E64-8BA2-D144188EC8BC}" type="doc">
      <dgm:prSet loTypeId="urn:microsoft.com/office/officeart/2005/8/layout/vList2" loCatId="list" qsTypeId="urn:microsoft.com/office/officeart/2005/8/quickstyle/simple1" qsCatId="simple" csTypeId="urn:microsoft.com/office/officeart/2005/8/colors/colorful1#38" csCatId="colorful"/>
      <dgm:spPr/>
      <dgm:t>
        <a:bodyPr/>
        <a:lstStyle/>
        <a:p>
          <a:endParaRPr lang="hi-IN"/>
        </a:p>
      </dgm:t>
    </dgm:pt>
    <dgm:pt modelId="{3597D088-E0CF-47E4-898C-D890737B3746}">
      <dgm:prSet/>
      <dgm:spPr/>
      <dgm:t>
        <a:bodyPr/>
        <a:lstStyle/>
        <a:p>
          <a:r>
            <a:rPr lang="en-US" dirty="0"/>
            <a:t>25% area sold</a:t>
          </a:r>
          <a:endParaRPr lang="hi-IN" dirty="0"/>
        </a:p>
      </dgm:t>
    </dgm:pt>
    <dgm:pt modelId="{6E73975C-A83E-4283-A698-7110112384FC}" type="parTrans" cxnId="{2DD71A6B-2AF2-485D-BC73-03E5DFA01836}">
      <dgm:prSet/>
      <dgm:spPr/>
      <dgm:t>
        <a:bodyPr/>
        <a:lstStyle/>
        <a:p>
          <a:endParaRPr lang="hi-IN"/>
        </a:p>
      </dgm:t>
    </dgm:pt>
    <dgm:pt modelId="{925A5FA2-83B7-43B1-B8F9-CF63AFC4E3E5}" type="sibTrans" cxnId="{2DD71A6B-2AF2-485D-BC73-03E5DFA01836}">
      <dgm:prSet/>
      <dgm:spPr/>
      <dgm:t>
        <a:bodyPr/>
        <a:lstStyle/>
        <a:p>
          <a:endParaRPr lang="hi-IN"/>
        </a:p>
      </dgm:t>
    </dgm:pt>
    <dgm:pt modelId="{1E8FB3C2-CF5E-4F1B-8B3D-41CA67E2D9DA}">
      <dgm:prSet/>
      <dgm:spPr/>
      <dgm:t>
        <a:bodyPr/>
        <a:lstStyle/>
        <a:p>
          <a:r>
            <a:rPr lang="en-US" dirty="0"/>
            <a:t>More than 10% advance received on it</a:t>
          </a:r>
          <a:endParaRPr lang="hi-IN" dirty="0"/>
        </a:p>
      </dgm:t>
    </dgm:pt>
    <dgm:pt modelId="{7097D540-F96A-48B0-ABA2-8C8199701FCF}" type="parTrans" cxnId="{F24200D7-6EF8-4C41-8C50-D32F2E2C454B}">
      <dgm:prSet/>
      <dgm:spPr/>
      <dgm:t>
        <a:bodyPr/>
        <a:lstStyle/>
        <a:p>
          <a:endParaRPr lang="hi-IN"/>
        </a:p>
      </dgm:t>
    </dgm:pt>
    <dgm:pt modelId="{4415B710-FD76-425C-B5FD-8BB95B8671BC}" type="sibTrans" cxnId="{F24200D7-6EF8-4C41-8C50-D32F2E2C454B}">
      <dgm:prSet/>
      <dgm:spPr/>
      <dgm:t>
        <a:bodyPr/>
        <a:lstStyle/>
        <a:p>
          <a:endParaRPr lang="hi-IN"/>
        </a:p>
      </dgm:t>
    </dgm:pt>
    <dgm:pt modelId="{7539840D-457E-41E0-9204-D356E20534C7}">
      <dgm:prSet/>
      <dgm:spPr/>
      <dgm:t>
        <a:bodyPr/>
        <a:lstStyle/>
        <a:p>
          <a:r>
            <a:rPr lang="en-US" dirty="0"/>
            <a:t>60% of total project cost incurred</a:t>
          </a:r>
          <a:endParaRPr lang="hi-IN" dirty="0"/>
        </a:p>
      </dgm:t>
    </dgm:pt>
    <dgm:pt modelId="{5EB5C93F-B3E8-41CE-9DAF-AE7B56E183D9}" type="parTrans" cxnId="{832805BD-C21A-45CC-AE61-D0BA3CDA2879}">
      <dgm:prSet/>
      <dgm:spPr/>
      <dgm:t>
        <a:bodyPr/>
        <a:lstStyle/>
        <a:p>
          <a:endParaRPr lang="hi-IN"/>
        </a:p>
      </dgm:t>
    </dgm:pt>
    <dgm:pt modelId="{EB41F1E9-91A5-494F-9B05-1B22ED5FFE51}" type="sibTrans" cxnId="{832805BD-C21A-45CC-AE61-D0BA3CDA2879}">
      <dgm:prSet/>
      <dgm:spPr/>
      <dgm:t>
        <a:bodyPr/>
        <a:lstStyle/>
        <a:p>
          <a:endParaRPr lang="hi-IN"/>
        </a:p>
      </dgm:t>
    </dgm:pt>
    <dgm:pt modelId="{B89B3C96-0F4A-44FC-A1FE-8C3A78A4383A}">
      <dgm:prSet/>
      <dgm:spPr/>
      <dgm:t>
        <a:bodyPr/>
        <a:lstStyle/>
        <a:p>
          <a:r>
            <a:rPr lang="en-US" dirty="0"/>
            <a:t>25% of construction cost not incurred</a:t>
          </a:r>
          <a:endParaRPr lang="hi-IN" dirty="0"/>
        </a:p>
      </dgm:t>
    </dgm:pt>
    <dgm:pt modelId="{A80E0511-C0C1-4052-8116-8E01C79AA42E}" type="parTrans" cxnId="{66E47B5A-2B62-43B4-8FCD-40110E44728A}">
      <dgm:prSet/>
      <dgm:spPr/>
      <dgm:t>
        <a:bodyPr/>
        <a:lstStyle/>
        <a:p>
          <a:endParaRPr lang="hi-IN"/>
        </a:p>
      </dgm:t>
    </dgm:pt>
    <dgm:pt modelId="{5AD3C71D-395E-4044-8C17-E82668D5B6B9}" type="sibTrans" cxnId="{66E47B5A-2B62-43B4-8FCD-40110E44728A}">
      <dgm:prSet/>
      <dgm:spPr/>
      <dgm:t>
        <a:bodyPr/>
        <a:lstStyle/>
        <a:p>
          <a:endParaRPr lang="hi-IN"/>
        </a:p>
      </dgm:t>
    </dgm:pt>
    <dgm:pt modelId="{8AC92138-FCDB-4C24-BCA2-679CCE85FF4C}" type="pres">
      <dgm:prSet presAssocID="{5AC452B8-8C85-4E64-8BA2-D144188EC8BC}" presName="linear" presStyleCnt="0">
        <dgm:presLayoutVars>
          <dgm:animLvl val="lvl"/>
          <dgm:resizeHandles val="exact"/>
        </dgm:presLayoutVars>
      </dgm:prSet>
      <dgm:spPr/>
      <dgm:t>
        <a:bodyPr/>
        <a:lstStyle/>
        <a:p>
          <a:endParaRPr lang="en-US"/>
        </a:p>
      </dgm:t>
    </dgm:pt>
    <dgm:pt modelId="{35E28F3C-808C-4DF5-9E29-90286610C474}" type="pres">
      <dgm:prSet presAssocID="{3597D088-E0CF-47E4-898C-D890737B3746}" presName="parentText" presStyleLbl="node1" presStyleIdx="0" presStyleCnt="4">
        <dgm:presLayoutVars>
          <dgm:chMax val="0"/>
          <dgm:bulletEnabled val="1"/>
        </dgm:presLayoutVars>
      </dgm:prSet>
      <dgm:spPr/>
      <dgm:t>
        <a:bodyPr/>
        <a:lstStyle/>
        <a:p>
          <a:endParaRPr lang="en-US"/>
        </a:p>
      </dgm:t>
    </dgm:pt>
    <dgm:pt modelId="{4E74631D-7BD3-4B02-B8BB-041BC544B93B}" type="pres">
      <dgm:prSet presAssocID="{925A5FA2-83B7-43B1-B8F9-CF63AFC4E3E5}" presName="spacer" presStyleCnt="0"/>
      <dgm:spPr/>
    </dgm:pt>
    <dgm:pt modelId="{ABE069BB-4A8B-417A-8B38-C1B36FA490EC}" type="pres">
      <dgm:prSet presAssocID="{1E8FB3C2-CF5E-4F1B-8B3D-41CA67E2D9DA}" presName="parentText" presStyleLbl="node1" presStyleIdx="1" presStyleCnt="4">
        <dgm:presLayoutVars>
          <dgm:chMax val="0"/>
          <dgm:bulletEnabled val="1"/>
        </dgm:presLayoutVars>
      </dgm:prSet>
      <dgm:spPr/>
      <dgm:t>
        <a:bodyPr/>
        <a:lstStyle/>
        <a:p>
          <a:endParaRPr lang="en-US"/>
        </a:p>
      </dgm:t>
    </dgm:pt>
    <dgm:pt modelId="{08374412-8F63-4CC8-810A-DEBBDE62119C}" type="pres">
      <dgm:prSet presAssocID="{4415B710-FD76-425C-B5FD-8BB95B8671BC}" presName="spacer" presStyleCnt="0"/>
      <dgm:spPr/>
    </dgm:pt>
    <dgm:pt modelId="{8FCBB709-6E19-4B5E-A1B1-56F1A0BDA9A5}" type="pres">
      <dgm:prSet presAssocID="{7539840D-457E-41E0-9204-D356E20534C7}" presName="parentText" presStyleLbl="node1" presStyleIdx="2" presStyleCnt="4">
        <dgm:presLayoutVars>
          <dgm:chMax val="0"/>
          <dgm:bulletEnabled val="1"/>
        </dgm:presLayoutVars>
      </dgm:prSet>
      <dgm:spPr/>
      <dgm:t>
        <a:bodyPr/>
        <a:lstStyle/>
        <a:p>
          <a:endParaRPr lang="en-US"/>
        </a:p>
      </dgm:t>
    </dgm:pt>
    <dgm:pt modelId="{1BA315CB-4703-49F6-A09A-1E7FA4FA9DBB}" type="pres">
      <dgm:prSet presAssocID="{EB41F1E9-91A5-494F-9B05-1B22ED5FFE51}" presName="spacer" presStyleCnt="0"/>
      <dgm:spPr/>
    </dgm:pt>
    <dgm:pt modelId="{CB0F1FB4-66DB-4965-A57D-95C598E7085E}" type="pres">
      <dgm:prSet presAssocID="{B89B3C96-0F4A-44FC-A1FE-8C3A78A4383A}" presName="parentText" presStyleLbl="node1" presStyleIdx="3" presStyleCnt="4">
        <dgm:presLayoutVars>
          <dgm:chMax val="0"/>
          <dgm:bulletEnabled val="1"/>
        </dgm:presLayoutVars>
      </dgm:prSet>
      <dgm:spPr/>
      <dgm:t>
        <a:bodyPr/>
        <a:lstStyle/>
        <a:p>
          <a:endParaRPr lang="en-US"/>
        </a:p>
      </dgm:t>
    </dgm:pt>
  </dgm:ptLst>
  <dgm:cxnLst>
    <dgm:cxn modelId="{2DD71A6B-2AF2-485D-BC73-03E5DFA01836}" srcId="{5AC452B8-8C85-4E64-8BA2-D144188EC8BC}" destId="{3597D088-E0CF-47E4-898C-D890737B3746}" srcOrd="0" destOrd="0" parTransId="{6E73975C-A83E-4283-A698-7110112384FC}" sibTransId="{925A5FA2-83B7-43B1-B8F9-CF63AFC4E3E5}"/>
    <dgm:cxn modelId="{FF5D11EB-F907-4ACC-B13D-2B7623B3CA73}" type="presOf" srcId="{7539840D-457E-41E0-9204-D356E20534C7}" destId="{8FCBB709-6E19-4B5E-A1B1-56F1A0BDA9A5}" srcOrd="0" destOrd="0" presId="urn:microsoft.com/office/officeart/2005/8/layout/vList2"/>
    <dgm:cxn modelId="{F24200D7-6EF8-4C41-8C50-D32F2E2C454B}" srcId="{5AC452B8-8C85-4E64-8BA2-D144188EC8BC}" destId="{1E8FB3C2-CF5E-4F1B-8B3D-41CA67E2D9DA}" srcOrd="1" destOrd="0" parTransId="{7097D540-F96A-48B0-ABA2-8C8199701FCF}" sibTransId="{4415B710-FD76-425C-B5FD-8BB95B8671BC}"/>
    <dgm:cxn modelId="{832805BD-C21A-45CC-AE61-D0BA3CDA2879}" srcId="{5AC452B8-8C85-4E64-8BA2-D144188EC8BC}" destId="{7539840D-457E-41E0-9204-D356E20534C7}" srcOrd="2" destOrd="0" parTransId="{5EB5C93F-B3E8-41CE-9DAF-AE7B56E183D9}" sibTransId="{EB41F1E9-91A5-494F-9B05-1B22ED5FFE51}"/>
    <dgm:cxn modelId="{09DA7D1A-3175-4F3A-9561-40A21897976F}" type="presOf" srcId="{3597D088-E0CF-47E4-898C-D890737B3746}" destId="{35E28F3C-808C-4DF5-9E29-90286610C474}" srcOrd="0" destOrd="0" presId="urn:microsoft.com/office/officeart/2005/8/layout/vList2"/>
    <dgm:cxn modelId="{F9CF5DB8-2D62-4A30-B874-C5AE3C8D98F2}" type="presOf" srcId="{5AC452B8-8C85-4E64-8BA2-D144188EC8BC}" destId="{8AC92138-FCDB-4C24-BCA2-679CCE85FF4C}" srcOrd="0" destOrd="0" presId="urn:microsoft.com/office/officeart/2005/8/layout/vList2"/>
    <dgm:cxn modelId="{8A398374-1E27-4C7E-8204-CEF36F8F536E}" type="presOf" srcId="{B89B3C96-0F4A-44FC-A1FE-8C3A78A4383A}" destId="{CB0F1FB4-66DB-4965-A57D-95C598E7085E}" srcOrd="0" destOrd="0" presId="urn:microsoft.com/office/officeart/2005/8/layout/vList2"/>
    <dgm:cxn modelId="{80D749E6-4D2F-48A4-BE2E-EC26233A61F6}" type="presOf" srcId="{1E8FB3C2-CF5E-4F1B-8B3D-41CA67E2D9DA}" destId="{ABE069BB-4A8B-417A-8B38-C1B36FA490EC}" srcOrd="0" destOrd="0" presId="urn:microsoft.com/office/officeart/2005/8/layout/vList2"/>
    <dgm:cxn modelId="{66E47B5A-2B62-43B4-8FCD-40110E44728A}" srcId="{5AC452B8-8C85-4E64-8BA2-D144188EC8BC}" destId="{B89B3C96-0F4A-44FC-A1FE-8C3A78A4383A}" srcOrd="3" destOrd="0" parTransId="{A80E0511-C0C1-4052-8116-8E01C79AA42E}" sibTransId="{5AD3C71D-395E-4044-8C17-E82668D5B6B9}"/>
    <dgm:cxn modelId="{7F348D46-7258-46D8-9890-A2BAB3063394}" type="presParOf" srcId="{8AC92138-FCDB-4C24-BCA2-679CCE85FF4C}" destId="{35E28F3C-808C-4DF5-9E29-90286610C474}" srcOrd="0" destOrd="0" presId="urn:microsoft.com/office/officeart/2005/8/layout/vList2"/>
    <dgm:cxn modelId="{ABF56173-A98A-410B-A172-F517770FD9BE}" type="presParOf" srcId="{8AC92138-FCDB-4C24-BCA2-679CCE85FF4C}" destId="{4E74631D-7BD3-4B02-B8BB-041BC544B93B}" srcOrd="1" destOrd="0" presId="urn:microsoft.com/office/officeart/2005/8/layout/vList2"/>
    <dgm:cxn modelId="{C236435E-AD35-4399-8C22-86AD4237D182}" type="presParOf" srcId="{8AC92138-FCDB-4C24-BCA2-679CCE85FF4C}" destId="{ABE069BB-4A8B-417A-8B38-C1B36FA490EC}" srcOrd="2" destOrd="0" presId="urn:microsoft.com/office/officeart/2005/8/layout/vList2"/>
    <dgm:cxn modelId="{219AF37F-1E3D-4AC0-AA3A-AB6373FD128A}" type="presParOf" srcId="{8AC92138-FCDB-4C24-BCA2-679CCE85FF4C}" destId="{08374412-8F63-4CC8-810A-DEBBDE62119C}" srcOrd="3" destOrd="0" presId="urn:microsoft.com/office/officeart/2005/8/layout/vList2"/>
    <dgm:cxn modelId="{07DD4D27-1BB7-4876-87C2-E37B71F8E47C}" type="presParOf" srcId="{8AC92138-FCDB-4C24-BCA2-679CCE85FF4C}" destId="{8FCBB709-6E19-4B5E-A1B1-56F1A0BDA9A5}" srcOrd="4" destOrd="0" presId="urn:microsoft.com/office/officeart/2005/8/layout/vList2"/>
    <dgm:cxn modelId="{D788F22C-055A-47DD-A6EB-4F693B2B09DD}" type="presParOf" srcId="{8AC92138-FCDB-4C24-BCA2-679CCE85FF4C}" destId="{1BA315CB-4703-49F6-A09A-1E7FA4FA9DBB}" srcOrd="5" destOrd="0" presId="urn:microsoft.com/office/officeart/2005/8/layout/vList2"/>
    <dgm:cxn modelId="{915B0F01-2F0F-4DB5-924A-9635DEEC8387}" type="presParOf" srcId="{8AC92138-FCDB-4C24-BCA2-679CCE85FF4C}" destId="{CB0F1FB4-66DB-4965-A57D-95C598E7085E}" srcOrd="6" destOrd="0" presId="urn:microsoft.com/office/officeart/2005/8/layout/vList2"/>
  </dgm:cxnLst>
  <dgm:bg/>
  <dgm:whole/>
</dgm:dataModel>
</file>

<file path=ppt/diagrams/data52.xml><?xml version="1.0" encoding="utf-8"?>
<dgm:dataModel xmlns:dgm="http://schemas.openxmlformats.org/drawingml/2006/diagram" xmlns:a="http://schemas.openxmlformats.org/drawingml/2006/main">
  <dgm:ptLst>
    <dgm:pt modelId="{EFC48549-0C18-4C37-A0B2-BD13A9B4A02F}" type="doc">
      <dgm:prSet loTypeId="urn:microsoft.com/office/officeart/2005/8/layout/vList2" loCatId="list" qsTypeId="urn:microsoft.com/office/officeart/2005/8/quickstyle/simple1" qsCatId="simple" csTypeId="urn:microsoft.com/office/officeart/2005/8/colors/colorful1#39" csCatId="colorful" phldr="1"/>
      <dgm:spPr/>
      <dgm:t>
        <a:bodyPr/>
        <a:lstStyle/>
        <a:p>
          <a:endParaRPr lang="hi-IN"/>
        </a:p>
      </dgm:t>
    </dgm:pt>
    <dgm:pt modelId="{763EAF66-19D2-462F-896D-7923A46B9E03}">
      <dgm:prSet/>
      <dgm:spPr/>
      <dgm:t>
        <a:bodyPr/>
        <a:lstStyle/>
        <a:p>
          <a:r>
            <a:rPr lang="en-US" dirty="0"/>
            <a:t>Total Saleable area = 20000 </a:t>
          </a:r>
          <a:r>
            <a:rPr lang="en-US" dirty="0" err="1"/>
            <a:t>sq</a:t>
          </a:r>
          <a:r>
            <a:rPr lang="en-US" dirty="0"/>
            <a:t> ft.</a:t>
          </a:r>
          <a:endParaRPr lang="hi-IN" dirty="0"/>
        </a:p>
      </dgm:t>
    </dgm:pt>
    <dgm:pt modelId="{40D2E52B-F7AE-46F7-85EC-7BA6ABFFCBB0}" type="parTrans" cxnId="{40F30C5C-C6B4-4F0A-A012-04B91AD66326}">
      <dgm:prSet/>
      <dgm:spPr/>
      <dgm:t>
        <a:bodyPr/>
        <a:lstStyle/>
        <a:p>
          <a:endParaRPr lang="hi-IN"/>
        </a:p>
      </dgm:t>
    </dgm:pt>
    <dgm:pt modelId="{697D0F59-8017-44B1-91E2-0971698EF937}" type="sibTrans" cxnId="{40F30C5C-C6B4-4F0A-A012-04B91AD66326}">
      <dgm:prSet/>
      <dgm:spPr/>
      <dgm:t>
        <a:bodyPr/>
        <a:lstStyle/>
        <a:p>
          <a:endParaRPr lang="hi-IN"/>
        </a:p>
      </dgm:t>
    </dgm:pt>
    <dgm:pt modelId="{832D239C-52D8-4B11-A3CF-1E3832B12B59}">
      <dgm:prSet/>
      <dgm:spPr/>
      <dgm:t>
        <a:bodyPr/>
        <a:lstStyle/>
        <a:p>
          <a:r>
            <a:rPr lang="en-US" dirty="0"/>
            <a:t>Estimated Project Cost = 600 </a:t>
          </a:r>
          <a:r>
            <a:rPr lang="en-US" dirty="0" err="1"/>
            <a:t>Lakhs</a:t>
          </a:r>
          <a:endParaRPr lang="hi-IN" dirty="0"/>
        </a:p>
      </dgm:t>
    </dgm:pt>
    <dgm:pt modelId="{5DD25386-5267-41A5-8098-57B972AA1350}" type="parTrans" cxnId="{3FED4F2F-929C-4C0D-AC73-AC98D32DB5A2}">
      <dgm:prSet/>
      <dgm:spPr/>
      <dgm:t>
        <a:bodyPr/>
        <a:lstStyle/>
        <a:p>
          <a:endParaRPr lang="hi-IN"/>
        </a:p>
      </dgm:t>
    </dgm:pt>
    <dgm:pt modelId="{2BBF2452-0EEB-4082-9482-D5EF16A280A4}" type="sibTrans" cxnId="{3FED4F2F-929C-4C0D-AC73-AC98D32DB5A2}">
      <dgm:prSet/>
      <dgm:spPr/>
      <dgm:t>
        <a:bodyPr/>
        <a:lstStyle/>
        <a:p>
          <a:endParaRPr lang="hi-IN"/>
        </a:p>
      </dgm:t>
    </dgm:pt>
    <dgm:pt modelId="{E7EBADD4-FB97-4264-BFCD-1D880D9AD7FF}">
      <dgm:prSet/>
      <dgm:spPr/>
      <dgm:t>
        <a:bodyPr/>
        <a:lstStyle/>
        <a:p>
          <a:r>
            <a:rPr lang="en-US" dirty="0"/>
            <a:t>(Land = 300 Construction = 300)</a:t>
          </a:r>
          <a:endParaRPr lang="hi-IN" dirty="0"/>
        </a:p>
      </dgm:t>
    </dgm:pt>
    <dgm:pt modelId="{7741BC23-56AE-4CF4-9B2C-8F6C96BC34B8}" type="parTrans" cxnId="{1E84DAA7-B95E-43C6-9461-4DED8746C407}">
      <dgm:prSet/>
      <dgm:spPr/>
      <dgm:t>
        <a:bodyPr/>
        <a:lstStyle/>
        <a:p>
          <a:endParaRPr lang="hi-IN"/>
        </a:p>
      </dgm:t>
    </dgm:pt>
    <dgm:pt modelId="{C30D9B27-D22C-43F2-83B8-285B5C28C215}" type="sibTrans" cxnId="{1E84DAA7-B95E-43C6-9461-4DED8746C407}">
      <dgm:prSet/>
      <dgm:spPr/>
      <dgm:t>
        <a:bodyPr/>
        <a:lstStyle/>
        <a:p>
          <a:endParaRPr lang="hi-IN"/>
        </a:p>
      </dgm:t>
    </dgm:pt>
    <dgm:pt modelId="{42169F48-DB55-4A6F-B30D-E384757A6ED3}">
      <dgm:prSet/>
      <dgm:spPr/>
      <dgm:t>
        <a:bodyPr/>
        <a:lstStyle/>
        <a:p>
          <a:r>
            <a:rPr lang="en-US" dirty="0"/>
            <a:t>Cost incurred till date = 390 Lakhs</a:t>
          </a:r>
          <a:endParaRPr lang="hi-IN" dirty="0"/>
        </a:p>
      </dgm:t>
    </dgm:pt>
    <dgm:pt modelId="{CB348CF7-AFE9-4CD7-8EA7-76DBED993416}" type="parTrans" cxnId="{00E2FF0F-E2C3-405C-ACBF-4DB61058C5FF}">
      <dgm:prSet/>
      <dgm:spPr/>
      <dgm:t>
        <a:bodyPr/>
        <a:lstStyle/>
        <a:p>
          <a:endParaRPr lang="hi-IN"/>
        </a:p>
      </dgm:t>
    </dgm:pt>
    <dgm:pt modelId="{A6460575-DB0E-45CA-81E6-805DFF218326}" type="sibTrans" cxnId="{00E2FF0F-E2C3-405C-ACBF-4DB61058C5FF}">
      <dgm:prSet/>
      <dgm:spPr/>
      <dgm:t>
        <a:bodyPr/>
        <a:lstStyle/>
        <a:p>
          <a:endParaRPr lang="hi-IN"/>
        </a:p>
      </dgm:t>
    </dgm:pt>
    <dgm:pt modelId="{A0EFCE25-BCC7-4AA2-80FD-482CDE1A4792}">
      <dgm:prSet/>
      <dgm:spPr/>
      <dgm:t>
        <a:bodyPr/>
        <a:lstStyle/>
        <a:p>
          <a:r>
            <a:rPr lang="en-US" dirty="0"/>
            <a:t>Land = 300 construction = 90)</a:t>
          </a:r>
          <a:endParaRPr lang="hi-IN" dirty="0"/>
        </a:p>
      </dgm:t>
    </dgm:pt>
    <dgm:pt modelId="{AECB6239-D4D6-4F0F-9387-390220BE403E}" type="parTrans" cxnId="{49EA0ED9-0E1D-4373-88B7-40BCDF61F480}">
      <dgm:prSet/>
      <dgm:spPr/>
      <dgm:t>
        <a:bodyPr/>
        <a:lstStyle/>
        <a:p>
          <a:endParaRPr lang="hi-IN"/>
        </a:p>
      </dgm:t>
    </dgm:pt>
    <dgm:pt modelId="{07FBF63A-6C79-4F3E-B9B5-895AAA9039C5}" type="sibTrans" cxnId="{49EA0ED9-0E1D-4373-88B7-40BCDF61F480}">
      <dgm:prSet/>
      <dgm:spPr/>
      <dgm:t>
        <a:bodyPr/>
        <a:lstStyle/>
        <a:p>
          <a:endParaRPr lang="hi-IN"/>
        </a:p>
      </dgm:t>
    </dgm:pt>
    <dgm:pt modelId="{2F331443-0499-45B0-BFB2-2403C7C57E62}">
      <dgm:prSet/>
      <dgm:spPr/>
      <dgm:t>
        <a:bodyPr/>
        <a:lstStyle/>
        <a:p>
          <a:r>
            <a:rPr lang="en-US" dirty="0"/>
            <a:t>Total area sold = 5000 </a:t>
          </a:r>
          <a:r>
            <a:rPr lang="en-US" dirty="0" err="1"/>
            <a:t>sq</a:t>
          </a:r>
          <a:r>
            <a:rPr lang="en-US" dirty="0"/>
            <a:t> ft.</a:t>
          </a:r>
          <a:endParaRPr lang="hi-IN" dirty="0"/>
        </a:p>
      </dgm:t>
    </dgm:pt>
    <dgm:pt modelId="{28A2612B-B09A-414E-97E7-AD567518AB57}" type="parTrans" cxnId="{9A3B00CD-F9EA-43F4-AB8E-4265AB511309}">
      <dgm:prSet/>
      <dgm:spPr/>
      <dgm:t>
        <a:bodyPr/>
        <a:lstStyle/>
        <a:p>
          <a:endParaRPr lang="hi-IN"/>
        </a:p>
      </dgm:t>
    </dgm:pt>
    <dgm:pt modelId="{C3DCF6E6-B0ED-4F83-B788-B8029CFBFCB3}" type="sibTrans" cxnId="{9A3B00CD-F9EA-43F4-AB8E-4265AB511309}">
      <dgm:prSet/>
      <dgm:spPr/>
      <dgm:t>
        <a:bodyPr/>
        <a:lstStyle/>
        <a:p>
          <a:endParaRPr lang="hi-IN"/>
        </a:p>
      </dgm:t>
    </dgm:pt>
    <dgm:pt modelId="{B9EFC79C-2100-4841-82C0-A567FACF5A32}">
      <dgm:prSet/>
      <dgm:spPr/>
      <dgm:t>
        <a:bodyPr/>
        <a:lstStyle/>
        <a:p>
          <a:r>
            <a:rPr lang="en-US" dirty="0"/>
            <a:t>Sale consideration agreed = 200 Lakhs</a:t>
          </a:r>
          <a:endParaRPr lang="hi-IN" dirty="0"/>
        </a:p>
      </dgm:t>
    </dgm:pt>
    <dgm:pt modelId="{B1E845A0-65A3-46D8-B2EE-CA06697025AF}" type="parTrans" cxnId="{2945C203-0546-441F-92B7-AA2544B1B74C}">
      <dgm:prSet/>
      <dgm:spPr/>
      <dgm:t>
        <a:bodyPr/>
        <a:lstStyle/>
        <a:p>
          <a:endParaRPr lang="hi-IN"/>
        </a:p>
      </dgm:t>
    </dgm:pt>
    <dgm:pt modelId="{01ECA892-D310-4206-AB6B-38DBDCD1F378}" type="sibTrans" cxnId="{2945C203-0546-441F-92B7-AA2544B1B74C}">
      <dgm:prSet/>
      <dgm:spPr/>
      <dgm:t>
        <a:bodyPr/>
        <a:lstStyle/>
        <a:p>
          <a:endParaRPr lang="hi-IN"/>
        </a:p>
      </dgm:t>
    </dgm:pt>
    <dgm:pt modelId="{D102557B-DD1A-4642-89C1-7C10F998AB66}">
      <dgm:prSet/>
      <dgm:spPr/>
      <dgm:t>
        <a:bodyPr/>
        <a:lstStyle/>
        <a:p>
          <a:r>
            <a:rPr lang="en-US" dirty="0"/>
            <a:t>Amount realized till year end = 50 Lakhs</a:t>
          </a:r>
          <a:endParaRPr lang="hi-IN" dirty="0"/>
        </a:p>
      </dgm:t>
    </dgm:pt>
    <dgm:pt modelId="{BDB10F43-4F7B-438D-A3E4-C732E8333D81}" type="parTrans" cxnId="{B9620312-AE06-433C-9835-FC3A46ED2446}">
      <dgm:prSet/>
      <dgm:spPr/>
      <dgm:t>
        <a:bodyPr/>
        <a:lstStyle/>
        <a:p>
          <a:endParaRPr lang="hi-IN"/>
        </a:p>
      </dgm:t>
    </dgm:pt>
    <dgm:pt modelId="{741B0F96-AB9B-49D0-A3DE-50A7556B3310}" type="sibTrans" cxnId="{B9620312-AE06-433C-9835-FC3A46ED2446}">
      <dgm:prSet/>
      <dgm:spPr/>
      <dgm:t>
        <a:bodyPr/>
        <a:lstStyle/>
        <a:p>
          <a:endParaRPr lang="hi-IN"/>
        </a:p>
      </dgm:t>
    </dgm:pt>
    <dgm:pt modelId="{339122E7-E2BF-452E-924A-B0977554B191}" type="pres">
      <dgm:prSet presAssocID="{EFC48549-0C18-4C37-A0B2-BD13A9B4A02F}" presName="linear" presStyleCnt="0">
        <dgm:presLayoutVars>
          <dgm:animLvl val="lvl"/>
          <dgm:resizeHandles val="exact"/>
        </dgm:presLayoutVars>
      </dgm:prSet>
      <dgm:spPr/>
      <dgm:t>
        <a:bodyPr/>
        <a:lstStyle/>
        <a:p>
          <a:endParaRPr lang="en-US"/>
        </a:p>
      </dgm:t>
    </dgm:pt>
    <dgm:pt modelId="{C76EE7A3-1F44-4644-9650-59D45752A398}" type="pres">
      <dgm:prSet presAssocID="{763EAF66-19D2-462F-896D-7923A46B9E03}" presName="parentText" presStyleLbl="node1" presStyleIdx="0" presStyleCnt="6">
        <dgm:presLayoutVars>
          <dgm:chMax val="0"/>
          <dgm:bulletEnabled val="1"/>
        </dgm:presLayoutVars>
      </dgm:prSet>
      <dgm:spPr/>
      <dgm:t>
        <a:bodyPr/>
        <a:lstStyle/>
        <a:p>
          <a:endParaRPr lang="en-US"/>
        </a:p>
      </dgm:t>
    </dgm:pt>
    <dgm:pt modelId="{F3EC9C35-7F39-4EB1-AB5E-7228FF1D8220}" type="pres">
      <dgm:prSet presAssocID="{697D0F59-8017-44B1-91E2-0971698EF937}" presName="spacer" presStyleCnt="0"/>
      <dgm:spPr/>
    </dgm:pt>
    <dgm:pt modelId="{FE02F0D0-07C0-4B1A-BD4D-23CD24B47A28}" type="pres">
      <dgm:prSet presAssocID="{832D239C-52D8-4B11-A3CF-1E3832B12B59}" presName="parentText" presStyleLbl="node1" presStyleIdx="1" presStyleCnt="6">
        <dgm:presLayoutVars>
          <dgm:chMax val="0"/>
          <dgm:bulletEnabled val="1"/>
        </dgm:presLayoutVars>
      </dgm:prSet>
      <dgm:spPr/>
      <dgm:t>
        <a:bodyPr/>
        <a:lstStyle/>
        <a:p>
          <a:endParaRPr lang="en-US"/>
        </a:p>
      </dgm:t>
    </dgm:pt>
    <dgm:pt modelId="{602C88EC-254F-46AB-819B-435143C849FE}" type="pres">
      <dgm:prSet presAssocID="{832D239C-52D8-4B11-A3CF-1E3832B12B59}" presName="childText" presStyleLbl="revTx" presStyleIdx="0" presStyleCnt="2">
        <dgm:presLayoutVars>
          <dgm:bulletEnabled val="1"/>
        </dgm:presLayoutVars>
      </dgm:prSet>
      <dgm:spPr/>
      <dgm:t>
        <a:bodyPr/>
        <a:lstStyle/>
        <a:p>
          <a:endParaRPr lang="en-US"/>
        </a:p>
      </dgm:t>
    </dgm:pt>
    <dgm:pt modelId="{8F95BD82-377B-476C-9054-3C21F73821F5}" type="pres">
      <dgm:prSet presAssocID="{42169F48-DB55-4A6F-B30D-E384757A6ED3}" presName="parentText" presStyleLbl="node1" presStyleIdx="2" presStyleCnt="6">
        <dgm:presLayoutVars>
          <dgm:chMax val="0"/>
          <dgm:bulletEnabled val="1"/>
        </dgm:presLayoutVars>
      </dgm:prSet>
      <dgm:spPr/>
      <dgm:t>
        <a:bodyPr/>
        <a:lstStyle/>
        <a:p>
          <a:endParaRPr lang="en-US"/>
        </a:p>
      </dgm:t>
    </dgm:pt>
    <dgm:pt modelId="{E1B213D6-E5E1-4568-8306-82AE7F95680F}" type="pres">
      <dgm:prSet presAssocID="{42169F48-DB55-4A6F-B30D-E384757A6ED3}" presName="childText" presStyleLbl="revTx" presStyleIdx="1" presStyleCnt="2">
        <dgm:presLayoutVars>
          <dgm:bulletEnabled val="1"/>
        </dgm:presLayoutVars>
      </dgm:prSet>
      <dgm:spPr/>
      <dgm:t>
        <a:bodyPr/>
        <a:lstStyle/>
        <a:p>
          <a:endParaRPr lang="en-US"/>
        </a:p>
      </dgm:t>
    </dgm:pt>
    <dgm:pt modelId="{9E3D2006-3539-4538-8397-DF8E2EADE25F}" type="pres">
      <dgm:prSet presAssocID="{2F331443-0499-45B0-BFB2-2403C7C57E62}" presName="parentText" presStyleLbl="node1" presStyleIdx="3" presStyleCnt="6">
        <dgm:presLayoutVars>
          <dgm:chMax val="0"/>
          <dgm:bulletEnabled val="1"/>
        </dgm:presLayoutVars>
      </dgm:prSet>
      <dgm:spPr/>
      <dgm:t>
        <a:bodyPr/>
        <a:lstStyle/>
        <a:p>
          <a:endParaRPr lang="en-US"/>
        </a:p>
      </dgm:t>
    </dgm:pt>
    <dgm:pt modelId="{E22AC71B-C9D2-477D-A025-2DC3104D8A7C}" type="pres">
      <dgm:prSet presAssocID="{C3DCF6E6-B0ED-4F83-B788-B8029CFBFCB3}" presName="spacer" presStyleCnt="0"/>
      <dgm:spPr/>
    </dgm:pt>
    <dgm:pt modelId="{B379A088-7479-40DB-B5CA-20B7728D0346}" type="pres">
      <dgm:prSet presAssocID="{B9EFC79C-2100-4841-82C0-A567FACF5A32}" presName="parentText" presStyleLbl="node1" presStyleIdx="4" presStyleCnt="6">
        <dgm:presLayoutVars>
          <dgm:chMax val="0"/>
          <dgm:bulletEnabled val="1"/>
        </dgm:presLayoutVars>
      </dgm:prSet>
      <dgm:spPr/>
      <dgm:t>
        <a:bodyPr/>
        <a:lstStyle/>
        <a:p>
          <a:endParaRPr lang="en-US"/>
        </a:p>
      </dgm:t>
    </dgm:pt>
    <dgm:pt modelId="{E76E867E-6FDF-4801-9DD3-68B974D322FD}" type="pres">
      <dgm:prSet presAssocID="{01ECA892-D310-4206-AB6B-38DBDCD1F378}" presName="spacer" presStyleCnt="0"/>
      <dgm:spPr/>
    </dgm:pt>
    <dgm:pt modelId="{144AF074-9F86-45D8-90C0-C817A9A0A70B}" type="pres">
      <dgm:prSet presAssocID="{D102557B-DD1A-4642-89C1-7C10F998AB66}" presName="parentText" presStyleLbl="node1" presStyleIdx="5" presStyleCnt="6">
        <dgm:presLayoutVars>
          <dgm:chMax val="0"/>
          <dgm:bulletEnabled val="1"/>
        </dgm:presLayoutVars>
      </dgm:prSet>
      <dgm:spPr/>
      <dgm:t>
        <a:bodyPr/>
        <a:lstStyle/>
        <a:p>
          <a:endParaRPr lang="en-US"/>
        </a:p>
      </dgm:t>
    </dgm:pt>
  </dgm:ptLst>
  <dgm:cxnLst>
    <dgm:cxn modelId="{9A3B00CD-F9EA-43F4-AB8E-4265AB511309}" srcId="{EFC48549-0C18-4C37-A0B2-BD13A9B4A02F}" destId="{2F331443-0499-45B0-BFB2-2403C7C57E62}" srcOrd="3" destOrd="0" parTransId="{28A2612B-B09A-414E-97E7-AD567518AB57}" sibTransId="{C3DCF6E6-B0ED-4F83-B788-B8029CFBFCB3}"/>
    <dgm:cxn modelId="{2F0FBDA4-2F00-4A51-8FBE-555B71226238}" type="presOf" srcId="{42169F48-DB55-4A6F-B30D-E384757A6ED3}" destId="{8F95BD82-377B-476C-9054-3C21F73821F5}" srcOrd="0" destOrd="0" presId="urn:microsoft.com/office/officeart/2005/8/layout/vList2"/>
    <dgm:cxn modelId="{3FED4F2F-929C-4C0D-AC73-AC98D32DB5A2}" srcId="{EFC48549-0C18-4C37-A0B2-BD13A9B4A02F}" destId="{832D239C-52D8-4B11-A3CF-1E3832B12B59}" srcOrd="1" destOrd="0" parTransId="{5DD25386-5267-41A5-8098-57B972AA1350}" sibTransId="{2BBF2452-0EEB-4082-9482-D5EF16A280A4}"/>
    <dgm:cxn modelId="{BDBCBC78-4B5D-499A-91A9-1B8B1BAC76FA}" type="presOf" srcId="{763EAF66-19D2-462F-896D-7923A46B9E03}" destId="{C76EE7A3-1F44-4644-9650-59D45752A398}" srcOrd="0" destOrd="0" presId="urn:microsoft.com/office/officeart/2005/8/layout/vList2"/>
    <dgm:cxn modelId="{39511531-A7B4-4976-98BB-3E83C054980B}" type="presOf" srcId="{EFC48549-0C18-4C37-A0B2-BD13A9B4A02F}" destId="{339122E7-E2BF-452E-924A-B0977554B191}" srcOrd="0" destOrd="0" presId="urn:microsoft.com/office/officeart/2005/8/layout/vList2"/>
    <dgm:cxn modelId="{E100B278-B9C4-4E7F-91D1-5F106662AF67}" type="presOf" srcId="{B9EFC79C-2100-4841-82C0-A567FACF5A32}" destId="{B379A088-7479-40DB-B5CA-20B7728D0346}" srcOrd="0" destOrd="0" presId="urn:microsoft.com/office/officeart/2005/8/layout/vList2"/>
    <dgm:cxn modelId="{B25903C9-F4AE-42E8-984E-94DDC3E990E6}" type="presOf" srcId="{D102557B-DD1A-4642-89C1-7C10F998AB66}" destId="{144AF074-9F86-45D8-90C0-C817A9A0A70B}" srcOrd="0" destOrd="0" presId="urn:microsoft.com/office/officeart/2005/8/layout/vList2"/>
    <dgm:cxn modelId="{77050F50-BEBE-47E8-9141-0A936C9BC376}" type="presOf" srcId="{832D239C-52D8-4B11-A3CF-1E3832B12B59}" destId="{FE02F0D0-07C0-4B1A-BD4D-23CD24B47A28}" srcOrd="0" destOrd="0" presId="urn:microsoft.com/office/officeart/2005/8/layout/vList2"/>
    <dgm:cxn modelId="{B9620312-AE06-433C-9835-FC3A46ED2446}" srcId="{EFC48549-0C18-4C37-A0B2-BD13A9B4A02F}" destId="{D102557B-DD1A-4642-89C1-7C10F998AB66}" srcOrd="5" destOrd="0" parTransId="{BDB10F43-4F7B-438D-A3E4-C732E8333D81}" sibTransId="{741B0F96-AB9B-49D0-A3DE-50A7556B3310}"/>
    <dgm:cxn modelId="{7D470A2C-FC06-4C98-BCC1-660BC6F33191}" type="presOf" srcId="{2F331443-0499-45B0-BFB2-2403C7C57E62}" destId="{9E3D2006-3539-4538-8397-DF8E2EADE25F}" srcOrd="0" destOrd="0" presId="urn:microsoft.com/office/officeart/2005/8/layout/vList2"/>
    <dgm:cxn modelId="{5406E772-C8AB-489E-8137-80E17CC2BA8A}" type="presOf" srcId="{A0EFCE25-BCC7-4AA2-80FD-482CDE1A4792}" destId="{E1B213D6-E5E1-4568-8306-82AE7F95680F}" srcOrd="0" destOrd="0" presId="urn:microsoft.com/office/officeart/2005/8/layout/vList2"/>
    <dgm:cxn modelId="{2945C203-0546-441F-92B7-AA2544B1B74C}" srcId="{EFC48549-0C18-4C37-A0B2-BD13A9B4A02F}" destId="{B9EFC79C-2100-4841-82C0-A567FACF5A32}" srcOrd="4" destOrd="0" parTransId="{B1E845A0-65A3-46D8-B2EE-CA06697025AF}" sibTransId="{01ECA892-D310-4206-AB6B-38DBDCD1F378}"/>
    <dgm:cxn modelId="{00E2FF0F-E2C3-405C-ACBF-4DB61058C5FF}" srcId="{EFC48549-0C18-4C37-A0B2-BD13A9B4A02F}" destId="{42169F48-DB55-4A6F-B30D-E384757A6ED3}" srcOrd="2" destOrd="0" parTransId="{CB348CF7-AFE9-4CD7-8EA7-76DBED993416}" sibTransId="{A6460575-DB0E-45CA-81E6-805DFF218326}"/>
    <dgm:cxn modelId="{40F30C5C-C6B4-4F0A-A012-04B91AD66326}" srcId="{EFC48549-0C18-4C37-A0B2-BD13A9B4A02F}" destId="{763EAF66-19D2-462F-896D-7923A46B9E03}" srcOrd="0" destOrd="0" parTransId="{40D2E52B-F7AE-46F7-85EC-7BA6ABFFCBB0}" sibTransId="{697D0F59-8017-44B1-91E2-0971698EF937}"/>
    <dgm:cxn modelId="{9BFE671E-92AF-4154-BF1E-690DDF4AA5D6}" type="presOf" srcId="{E7EBADD4-FB97-4264-BFCD-1D880D9AD7FF}" destId="{602C88EC-254F-46AB-819B-435143C849FE}" srcOrd="0" destOrd="0" presId="urn:microsoft.com/office/officeart/2005/8/layout/vList2"/>
    <dgm:cxn modelId="{1E84DAA7-B95E-43C6-9461-4DED8746C407}" srcId="{832D239C-52D8-4B11-A3CF-1E3832B12B59}" destId="{E7EBADD4-FB97-4264-BFCD-1D880D9AD7FF}" srcOrd="0" destOrd="0" parTransId="{7741BC23-56AE-4CF4-9B2C-8F6C96BC34B8}" sibTransId="{C30D9B27-D22C-43F2-83B8-285B5C28C215}"/>
    <dgm:cxn modelId="{49EA0ED9-0E1D-4373-88B7-40BCDF61F480}" srcId="{42169F48-DB55-4A6F-B30D-E384757A6ED3}" destId="{A0EFCE25-BCC7-4AA2-80FD-482CDE1A4792}" srcOrd="0" destOrd="0" parTransId="{AECB6239-D4D6-4F0F-9387-390220BE403E}" sibTransId="{07FBF63A-6C79-4F3E-B9B5-895AAA9039C5}"/>
    <dgm:cxn modelId="{1F0C0928-2F81-465E-AA3A-2BEBCAB4E625}" type="presParOf" srcId="{339122E7-E2BF-452E-924A-B0977554B191}" destId="{C76EE7A3-1F44-4644-9650-59D45752A398}" srcOrd="0" destOrd="0" presId="urn:microsoft.com/office/officeart/2005/8/layout/vList2"/>
    <dgm:cxn modelId="{5EAE12AD-F5E9-42BD-A9EA-DE0099864B22}" type="presParOf" srcId="{339122E7-E2BF-452E-924A-B0977554B191}" destId="{F3EC9C35-7F39-4EB1-AB5E-7228FF1D8220}" srcOrd="1" destOrd="0" presId="urn:microsoft.com/office/officeart/2005/8/layout/vList2"/>
    <dgm:cxn modelId="{4074BCA2-731E-4499-8511-8F7F18F1224B}" type="presParOf" srcId="{339122E7-E2BF-452E-924A-B0977554B191}" destId="{FE02F0D0-07C0-4B1A-BD4D-23CD24B47A28}" srcOrd="2" destOrd="0" presId="urn:microsoft.com/office/officeart/2005/8/layout/vList2"/>
    <dgm:cxn modelId="{3A76352E-B0AC-4A9A-9E7F-1E750C1ED22F}" type="presParOf" srcId="{339122E7-E2BF-452E-924A-B0977554B191}" destId="{602C88EC-254F-46AB-819B-435143C849FE}" srcOrd="3" destOrd="0" presId="urn:microsoft.com/office/officeart/2005/8/layout/vList2"/>
    <dgm:cxn modelId="{C0EAFEEC-C6DE-4350-9A63-18D3848B767F}" type="presParOf" srcId="{339122E7-E2BF-452E-924A-B0977554B191}" destId="{8F95BD82-377B-476C-9054-3C21F73821F5}" srcOrd="4" destOrd="0" presId="urn:microsoft.com/office/officeart/2005/8/layout/vList2"/>
    <dgm:cxn modelId="{678E4499-EBB1-4180-BE59-FA83E8A20D3C}" type="presParOf" srcId="{339122E7-E2BF-452E-924A-B0977554B191}" destId="{E1B213D6-E5E1-4568-8306-82AE7F95680F}" srcOrd="5" destOrd="0" presId="urn:microsoft.com/office/officeart/2005/8/layout/vList2"/>
    <dgm:cxn modelId="{F657D49E-F50F-4B3E-BAC8-299140AE268F}" type="presParOf" srcId="{339122E7-E2BF-452E-924A-B0977554B191}" destId="{9E3D2006-3539-4538-8397-DF8E2EADE25F}" srcOrd="6" destOrd="0" presId="urn:microsoft.com/office/officeart/2005/8/layout/vList2"/>
    <dgm:cxn modelId="{5F105B9B-14F4-4AD4-B688-1A2DDF38C5BB}" type="presParOf" srcId="{339122E7-E2BF-452E-924A-B0977554B191}" destId="{E22AC71B-C9D2-477D-A025-2DC3104D8A7C}" srcOrd="7" destOrd="0" presId="urn:microsoft.com/office/officeart/2005/8/layout/vList2"/>
    <dgm:cxn modelId="{B18F787E-A05D-44B9-8B99-85E4B72DEFAA}" type="presParOf" srcId="{339122E7-E2BF-452E-924A-B0977554B191}" destId="{B379A088-7479-40DB-B5CA-20B7728D0346}" srcOrd="8" destOrd="0" presId="urn:microsoft.com/office/officeart/2005/8/layout/vList2"/>
    <dgm:cxn modelId="{AA488EEC-E6F0-4FC9-B98D-A869973D6A74}" type="presParOf" srcId="{339122E7-E2BF-452E-924A-B0977554B191}" destId="{E76E867E-6FDF-4801-9DD3-68B974D322FD}" srcOrd="9" destOrd="0" presId="urn:microsoft.com/office/officeart/2005/8/layout/vList2"/>
    <dgm:cxn modelId="{1BF8C727-4E63-4695-B2E1-BBC3A62552A2}" type="presParOf" srcId="{339122E7-E2BF-452E-924A-B0977554B191}" destId="{144AF074-9F86-45D8-90C0-C817A9A0A70B}" srcOrd="10" destOrd="0" presId="urn:microsoft.com/office/officeart/2005/8/layout/vList2"/>
  </dgm:cxnLst>
  <dgm:bg/>
  <dgm:whole/>
</dgm:dataModel>
</file>

<file path=ppt/diagrams/data53.xml><?xml version="1.0" encoding="utf-8"?>
<dgm:dataModel xmlns:dgm="http://schemas.openxmlformats.org/drawingml/2006/diagram" xmlns:a="http://schemas.openxmlformats.org/drawingml/2006/main">
  <dgm:ptLst>
    <dgm:pt modelId="{6467C3BF-4598-4867-8609-27E68231B750}" type="doc">
      <dgm:prSet loTypeId="urn:microsoft.com/office/officeart/2005/8/layout/hierarchy2" loCatId="hierarchy" qsTypeId="urn:microsoft.com/office/officeart/2005/8/quickstyle/simple1" qsCatId="simple" csTypeId="urn:microsoft.com/office/officeart/2005/8/colors/colorful1#50" csCatId="colorful"/>
      <dgm:spPr/>
      <dgm:t>
        <a:bodyPr/>
        <a:lstStyle/>
        <a:p>
          <a:endParaRPr lang="en-US"/>
        </a:p>
      </dgm:t>
    </dgm:pt>
    <dgm:pt modelId="{29DC006D-7B37-4445-866D-BB3A8FA20126}">
      <dgm:prSet/>
      <dgm:spPr/>
      <dgm:t>
        <a:bodyPr/>
        <a:lstStyle/>
        <a:p>
          <a:pPr rtl="0"/>
          <a:r>
            <a:rPr lang="en-US" dirty="0"/>
            <a:t>Grant Received </a:t>
          </a:r>
        </a:p>
      </dgm:t>
    </dgm:pt>
    <dgm:pt modelId="{D9AE921E-995A-4396-98E9-17C8386E4CBF}" type="parTrans" cxnId="{D6D53999-C822-45FC-A913-8EA3B216D7B8}">
      <dgm:prSet/>
      <dgm:spPr/>
      <dgm:t>
        <a:bodyPr/>
        <a:lstStyle/>
        <a:p>
          <a:endParaRPr lang="en-US"/>
        </a:p>
      </dgm:t>
    </dgm:pt>
    <dgm:pt modelId="{A845A90B-9EDB-4A42-BD38-BAD115D9F5F3}" type="sibTrans" cxnId="{D6D53999-C822-45FC-A913-8EA3B216D7B8}">
      <dgm:prSet/>
      <dgm:spPr/>
      <dgm:t>
        <a:bodyPr/>
        <a:lstStyle/>
        <a:p>
          <a:endParaRPr lang="en-US"/>
        </a:p>
      </dgm:t>
    </dgm:pt>
    <dgm:pt modelId="{17AA5838-6036-4ACE-9ECB-DE9750D7420A}">
      <dgm:prSet/>
      <dgm:spPr/>
      <dgm:t>
        <a:bodyPr/>
        <a:lstStyle/>
        <a:p>
          <a:pPr rtl="0"/>
          <a:r>
            <a:rPr lang="en-US" dirty="0"/>
            <a:t>Depreciable Asset</a:t>
          </a:r>
        </a:p>
      </dgm:t>
    </dgm:pt>
    <dgm:pt modelId="{68C58D81-91E6-45B4-8AFF-6095143FDD76}" type="parTrans" cxnId="{6758D90D-9EFF-48E7-9DA4-1536C1EF59B8}">
      <dgm:prSet/>
      <dgm:spPr/>
      <dgm:t>
        <a:bodyPr/>
        <a:lstStyle/>
        <a:p>
          <a:endParaRPr lang="en-US"/>
        </a:p>
      </dgm:t>
    </dgm:pt>
    <dgm:pt modelId="{64848FBD-BA60-4E9A-A5D3-01FE02E01360}" type="sibTrans" cxnId="{6758D90D-9EFF-48E7-9DA4-1536C1EF59B8}">
      <dgm:prSet/>
      <dgm:spPr/>
      <dgm:t>
        <a:bodyPr/>
        <a:lstStyle/>
        <a:p>
          <a:endParaRPr lang="en-US"/>
        </a:p>
      </dgm:t>
    </dgm:pt>
    <dgm:pt modelId="{D9FCA6C6-62EA-4642-BB24-8DCA6BBEFA6E}">
      <dgm:prSet/>
      <dgm:spPr/>
      <dgm:t>
        <a:bodyPr/>
        <a:lstStyle/>
        <a:p>
          <a:pPr rtl="0"/>
          <a:r>
            <a:rPr lang="en-US" dirty="0"/>
            <a:t>Specific</a:t>
          </a:r>
        </a:p>
      </dgm:t>
    </dgm:pt>
    <dgm:pt modelId="{2B9BF554-B32D-4210-B5E3-6606B81AB0F9}" type="parTrans" cxnId="{D34BE829-30EC-4E6F-BCBB-779500263731}">
      <dgm:prSet/>
      <dgm:spPr/>
      <dgm:t>
        <a:bodyPr/>
        <a:lstStyle/>
        <a:p>
          <a:endParaRPr lang="en-US"/>
        </a:p>
      </dgm:t>
    </dgm:pt>
    <dgm:pt modelId="{E67960E7-9D3C-4D82-BA1C-4AFF0A5F693E}" type="sibTrans" cxnId="{D34BE829-30EC-4E6F-BCBB-779500263731}">
      <dgm:prSet/>
      <dgm:spPr/>
      <dgm:t>
        <a:bodyPr/>
        <a:lstStyle/>
        <a:p>
          <a:endParaRPr lang="en-US"/>
        </a:p>
      </dgm:t>
    </dgm:pt>
    <dgm:pt modelId="{E95CFB43-7BE1-4AD5-BC57-399C8A7D53BF}">
      <dgm:prSet/>
      <dgm:spPr/>
      <dgm:t>
        <a:bodyPr/>
        <a:lstStyle/>
        <a:p>
          <a:pPr rtl="0"/>
          <a:r>
            <a:rPr lang="en-US" dirty="0"/>
            <a:t>Specific Reduction</a:t>
          </a:r>
        </a:p>
      </dgm:t>
    </dgm:pt>
    <dgm:pt modelId="{5B7A1E70-BA76-436B-8B03-A0EB710E0050}" type="parTrans" cxnId="{A8469002-C07E-4BB6-A3ED-DCE7C4E41858}">
      <dgm:prSet/>
      <dgm:spPr/>
      <dgm:t>
        <a:bodyPr/>
        <a:lstStyle/>
        <a:p>
          <a:endParaRPr lang="en-US"/>
        </a:p>
      </dgm:t>
    </dgm:pt>
    <dgm:pt modelId="{4A9084DC-2439-4469-B9FC-A49EB724FB57}" type="sibTrans" cxnId="{A8469002-C07E-4BB6-A3ED-DCE7C4E41858}">
      <dgm:prSet/>
      <dgm:spPr/>
      <dgm:t>
        <a:bodyPr/>
        <a:lstStyle/>
        <a:p>
          <a:endParaRPr lang="en-US"/>
        </a:p>
      </dgm:t>
    </dgm:pt>
    <dgm:pt modelId="{B9E665EB-B9F6-4942-A738-6D19F29F6AC8}">
      <dgm:prSet/>
      <dgm:spPr/>
      <dgm:t>
        <a:bodyPr/>
        <a:lstStyle/>
        <a:p>
          <a:pPr rtl="0"/>
          <a:r>
            <a:rPr lang="en-US" dirty="0"/>
            <a:t>Non Specific</a:t>
          </a:r>
        </a:p>
      </dgm:t>
    </dgm:pt>
    <dgm:pt modelId="{C8016D28-BE4C-48CD-8DED-03BCC725222B}" type="parTrans" cxnId="{7AEB25B7-01F9-4F16-86DB-A4AB39EE9187}">
      <dgm:prSet/>
      <dgm:spPr/>
      <dgm:t>
        <a:bodyPr/>
        <a:lstStyle/>
        <a:p>
          <a:endParaRPr lang="en-US"/>
        </a:p>
      </dgm:t>
    </dgm:pt>
    <dgm:pt modelId="{A8603294-F56E-4AFA-B82E-5A8BDFD7EFAD}" type="sibTrans" cxnId="{7AEB25B7-01F9-4F16-86DB-A4AB39EE9187}">
      <dgm:prSet/>
      <dgm:spPr/>
      <dgm:t>
        <a:bodyPr/>
        <a:lstStyle/>
        <a:p>
          <a:endParaRPr lang="en-US"/>
        </a:p>
      </dgm:t>
    </dgm:pt>
    <dgm:pt modelId="{BDD466B9-124E-4990-A7FF-9628EC3CC7E8}">
      <dgm:prSet/>
      <dgm:spPr/>
      <dgm:t>
        <a:bodyPr/>
        <a:lstStyle/>
        <a:p>
          <a:pPr rtl="0"/>
          <a:r>
            <a:rPr lang="en-US" dirty="0"/>
            <a:t>Reduction from All assets</a:t>
          </a:r>
        </a:p>
      </dgm:t>
    </dgm:pt>
    <dgm:pt modelId="{509C1CF0-B53D-4A05-99B1-FD56DB73B975}" type="parTrans" cxnId="{DF060901-A625-4B5B-B1B6-4967ADF536D1}">
      <dgm:prSet/>
      <dgm:spPr/>
      <dgm:t>
        <a:bodyPr/>
        <a:lstStyle/>
        <a:p>
          <a:endParaRPr lang="en-US"/>
        </a:p>
      </dgm:t>
    </dgm:pt>
    <dgm:pt modelId="{D1B75174-FEBF-49ED-B4BD-6CDB5599ACB7}" type="sibTrans" cxnId="{DF060901-A625-4B5B-B1B6-4967ADF536D1}">
      <dgm:prSet/>
      <dgm:spPr/>
      <dgm:t>
        <a:bodyPr/>
        <a:lstStyle/>
        <a:p>
          <a:endParaRPr lang="en-US"/>
        </a:p>
      </dgm:t>
    </dgm:pt>
    <dgm:pt modelId="{40C485E5-A428-4016-A273-9602A4B4358B}">
      <dgm:prSet/>
      <dgm:spPr/>
      <dgm:t>
        <a:bodyPr/>
        <a:lstStyle/>
        <a:p>
          <a:pPr rtl="0"/>
          <a:r>
            <a:rPr lang="en-US" dirty="0"/>
            <a:t>Non Depreciable</a:t>
          </a:r>
        </a:p>
      </dgm:t>
    </dgm:pt>
    <dgm:pt modelId="{CA69F523-3923-492F-85C2-EF4A26925E0D}" type="parTrans" cxnId="{53B56143-7DEA-42DA-AC28-7B6966C7B510}">
      <dgm:prSet/>
      <dgm:spPr/>
      <dgm:t>
        <a:bodyPr/>
        <a:lstStyle/>
        <a:p>
          <a:endParaRPr lang="en-US"/>
        </a:p>
      </dgm:t>
    </dgm:pt>
    <dgm:pt modelId="{4C95D545-9899-4762-8510-792C3846DD28}" type="sibTrans" cxnId="{53B56143-7DEA-42DA-AC28-7B6966C7B510}">
      <dgm:prSet/>
      <dgm:spPr/>
      <dgm:t>
        <a:bodyPr/>
        <a:lstStyle/>
        <a:p>
          <a:endParaRPr lang="en-US"/>
        </a:p>
      </dgm:t>
    </dgm:pt>
    <dgm:pt modelId="{56DEBAD1-5EC1-4687-8328-A1D6C12AD778}">
      <dgm:prSet/>
      <dgm:spPr/>
      <dgm:t>
        <a:bodyPr/>
        <a:lstStyle/>
        <a:p>
          <a:pPr rtl="0"/>
          <a:r>
            <a:rPr lang="en-US" dirty="0"/>
            <a:t>P&amp;L</a:t>
          </a:r>
        </a:p>
      </dgm:t>
    </dgm:pt>
    <dgm:pt modelId="{3949368B-29FA-451B-8368-FB01B521A500}" type="parTrans" cxnId="{95809B22-3338-40B1-B989-1522D7FCFD36}">
      <dgm:prSet/>
      <dgm:spPr/>
      <dgm:t>
        <a:bodyPr/>
        <a:lstStyle/>
        <a:p>
          <a:endParaRPr lang="en-US"/>
        </a:p>
      </dgm:t>
    </dgm:pt>
    <dgm:pt modelId="{CC03BBA0-D0A8-459D-A1E2-96BAB9FE5062}" type="sibTrans" cxnId="{95809B22-3338-40B1-B989-1522D7FCFD36}">
      <dgm:prSet/>
      <dgm:spPr/>
      <dgm:t>
        <a:bodyPr/>
        <a:lstStyle/>
        <a:p>
          <a:endParaRPr lang="en-US"/>
        </a:p>
      </dgm:t>
    </dgm:pt>
    <dgm:pt modelId="{7AF5E53B-9FFC-4696-B5D0-C5B1E38A90CC}" type="pres">
      <dgm:prSet presAssocID="{6467C3BF-4598-4867-8609-27E68231B750}" presName="diagram" presStyleCnt="0">
        <dgm:presLayoutVars>
          <dgm:chPref val="1"/>
          <dgm:dir/>
          <dgm:animOne val="branch"/>
          <dgm:animLvl val="lvl"/>
          <dgm:resizeHandles val="exact"/>
        </dgm:presLayoutVars>
      </dgm:prSet>
      <dgm:spPr/>
      <dgm:t>
        <a:bodyPr/>
        <a:lstStyle/>
        <a:p>
          <a:endParaRPr lang="en-US"/>
        </a:p>
      </dgm:t>
    </dgm:pt>
    <dgm:pt modelId="{43A2F834-1237-4A34-A0FC-439693EC46E4}" type="pres">
      <dgm:prSet presAssocID="{29DC006D-7B37-4445-866D-BB3A8FA20126}" presName="root1" presStyleCnt="0"/>
      <dgm:spPr/>
    </dgm:pt>
    <dgm:pt modelId="{5FB2F429-C1DB-45C0-B28C-988DFB5E3110}" type="pres">
      <dgm:prSet presAssocID="{29DC006D-7B37-4445-866D-BB3A8FA20126}" presName="LevelOneTextNode" presStyleLbl="node0" presStyleIdx="0" presStyleCnt="1">
        <dgm:presLayoutVars>
          <dgm:chPref val="3"/>
        </dgm:presLayoutVars>
      </dgm:prSet>
      <dgm:spPr/>
      <dgm:t>
        <a:bodyPr/>
        <a:lstStyle/>
        <a:p>
          <a:endParaRPr lang="en-US"/>
        </a:p>
      </dgm:t>
    </dgm:pt>
    <dgm:pt modelId="{4DB16BE1-EDFA-45F8-8466-E08CEEA31673}" type="pres">
      <dgm:prSet presAssocID="{29DC006D-7B37-4445-866D-BB3A8FA20126}" presName="level2hierChild" presStyleCnt="0"/>
      <dgm:spPr/>
    </dgm:pt>
    <dgm:pt modelId="{3EB110F7-6D99-4152-B91F-A3695E15240C}" type="pres">
      <dgm:prSet presAssocID="{68C58D81-91E6-45B4-8AFF-6095143FDD76}" presName="conn2-1" presStyleLbl="parChTrans1D2" presStyleIdx="0" presStyleCnt="2"/>
      <dgm:spPr/>
      <dgm:t>
        <a:bodyPr/>
        <a:lstStyle/>
        <a:p>
          <a:endParaRPr lang="en-US"/>
        </a:p>
      </dgm:t>
    </dgm:pt>
    <dgm:pt modelId="{E20316C4-06FF-486E-B3EA-CA7D28E3705D}" type="pres">
      <dgm:prSet presAssocID="{68C58D81-91E6-45B4-8AFF-6095143FDD76}" presName="connTx" presStyleLbl="parChTrans1D2" presStyleIdx="0" presStyleCnt="2"/>
      <dgm:spPr/>
      <dgm:t>
        <a:bodyPr/>
        <a:lstStyle/>
        <a:p>
          <a:endParaRPr lang="en-US"/>
        </a:p>
      </dgm:t>
    </dgm:pt>
    <dgm:pt modelId="{DA1D35F6-433C-409E-9E2B-3403D77EF335}" type="pres">
      <dgm:prSet presAssocID="{17AA5838-6036-4ACE-9ECB-DE9750D7420A}" presName="root2" presStyleCnt="0"/>
      <dgm:spPr/>
    </dgm:pt>
    <dgm:pt modelId="{5DD9EB55-054B-4320-B5B3-D96077D5B438}" type="pres">
      <dgm:prSet presAssocID="{17AA5838-6036-4ACE-9ECB-DE9750D7420A}" presName="LevelTwoTextNode" presStyleLbl="node2" presStyleIdx="0" presStyleCnt="2">
        <dgm:presLayoutVars>
          <dgm:chPref val="3"/>
        </dgm:presLayoutVars>
      </dgm:prSet>
      <dgm:spPr/>
      <dgm:t>
        <a:bodyPr/>
        <a:lstStyle/>
        <a:p>
          <a:endParaRPr lang="en-US"/>
        </a:p>
      </dgm:t>
    </dgm:pt>
    <dgm:pt modelId="{790C0287-61E9-444A-9F8C-D08C543BE8E3}" type="pres">
      <dgm:prSet presAssocID="{17AA5838-6036-4ACE-9ECB-DE9750D7420A}" presName="level3hierChild" presStyleCnt="0"/>
      <dgm:spPr/>
    </dgm:pt>
    <dgm:pt modelId="{248BB1EF-5567-4662-9A10-7F704252D635}" type="pres">
      <dgm:prSet presAssocID="{2B9BF554-B32D-4210-B5E3-6606B81AB0F9}" presName="conn2-1" presStyleLbl="parChTrans1D3" presStyleIdx="0" presStyleCnt="3"/>
      <dgm:spPr/>
      <dgm:t>
        <a:bodyPr/>
        <a:lstStyle/>
        <a:p>
          <a:endParaRPr lang="en-US"/>
        </a:p>
      </dgm:t>
    </dgm:pt>
    <dgm:pt modelId="{A57F574E-9225-407A-B96D-9566B60910E8}" type="pres">
      <dgm:prSet presAssocID="{2B9BF554-B32D-4210-B5E3-6606B81AB0F9}" presName="connTx" presStyleLbl="parChTrans1D3" presStyleIdx="0" presStyleCnt="3"/>
      <dgm:spPr/>
      <dgm:t>
        <a:bodyPr/>
        <a:lstStyle/>
        <a:p>
          <a:endParaRPr lang="en-US"/>
        </a:p>
      </dgm:t>
    </dgm:pt>
    <dgm:pt modelId="{9FD7E0DC-4FEE-41F6-A2DC-39E45388CB5A}" type="pres">
      <dgm:prSet presAssocID="{D9FCA6C6-62EA-4642-BB24-8DCA6BBEFA6E}" presName="root2" presStyleCnt="0"/>
      <dgm:spPr/>
    </dgm:pt>
    <dgm:pt modelId="{644FA210-8FD0-4949-8BB7-571DDB343C68}" type="pres">
      <dgm:prSet presAssocID="{D9FCA6C6-62EA-4642-BB24-8DCA6BBEFA6E}" presName="LevelTwoTextNode" presStyleLbl="node3" presStyleIdx="0" presStyleCnt="3">
        <dgm:presLayoutVars>
          <dgm:chPref val="3"/>
        </dgm:presLayoutVars>
      </dgm:prSet>
      <dgm:spPr/>
      <dgm:t>
        <a:bodyPr/>
        <a:lstStyle/>
        <a:p>
          <a:endParaRPr lang="en-US"/>
        </a:p>
      </dgm:t>
    </dgm:pt>
    <dgm:pt modelId="{275F9262-B47A-46F7-ADAE-886CEF501029}" type="pres">
      <dgm:prSet presAssocID="{D9FCA6C6-62EA-4642-BB24-8DCA6BBEFA6E}" presName="level3hierChild" presStyleCnt="0"/>
      <dgm:spPr/>
    </dgm:pt>
    <dgm:pt modelId="{38A641F8-E87C-420A-A5F1-477DA358DBE1}" type="pres">
      <dgm:prSet presAssocID="{5B7A1E70-BA76-436B-8B03-A0EB710E0050}" presName="conn2-1" presStyleLbl="parChTrans1D4" presStyleIdx="0" presStyleCnt="2"/>
      <dgm:spPr/>
      <dgm:t>
        <a:bodyPr/>
        <a:lstStyle/>
        <a:p>
          <a:endParaRPr lang="en-US"/>
        </a:p>
      </dgm:t>
    </dgm:pt>
    <dgm:pt modelId="{6EDB7DC6-D06C-4124-B869-F403873BF53D}" type="pres">
      <dgm:prSet presAssocID="{5B7A1E70-BA76-436B-8B03-A0EB710E0050}" presName="connTx" presStyleLbl="parChTrans1D4" presStyleIdx="0" presStyleCnt="2"/>
      <dgm:spPr/>
      <dgm:t>
        <a:bodyPr/>
        <a:lstStyle/>
        <a:p>
          <a:endParaRPr lang="en-US"/>
        </a:p>
      </dgm:t>
    </dgm:pt>
    <dgm:pt modelId="{9B894D76-E840-4431-A075-701F05C3F9F4}" type="pres">
      <dgm:prSet presAssocID="{E95CFB43-7BE1-4AD5-BC57-399C8A7D53BF}" presName="root2" presStyleCnt="0"/>
      <dgm:spPr/>
    </dgm:pt>
    <dgm:pt modelId="{E93ADC20-C656-4F85-9EC7-2892643E255A}" type="pres">
      <dgm:prSet presAssocID="{E95CFB43-7BE1-4AD5-BC57-399C8A7D53BF}" presName="LevelTwoTextNode" presStyleLbl="node4" presStyleIdx="0" presStyleCnt="2">
        <dgm:presLayoutVars>
          <dgm:chPref val="3"/>
        </dgm:presLayoutVars>
      </dgm:prSet>
      <dgm:spPr/>
      <dgm:t>
        <a:bodyPr/>
        <a:lstStyle/>
        <a:p>
          <a:endParaRPr lang="en-US"/>
        </a:p>
      </dgm:t>
    </dgm:pt>
    <dgm:pt modelId="{F2BA2696-EEDF-41DA-9F3C-FB2680FD02D5}" type="pres">
      <dgm:prSet presAssocID="{E95CFB43-7BE1-4AD5-BC57-399C8A7D53BF}" presName="level3hierChild" presStyleCnt="0"/>
      <dgm:spPr/>
    </dgm:pt>
    <dgm:pt modelId="{6169F960-9562-4AE7-ABF3-BF4F03231D6F}" type="pres">
      <dgm:prSet presAssocID="{C8016D28-BE4C-48CD-8DED-03BCC725222B}" presName="conn2-1" presStyleLbl="parChTrans1D3" presStyleIdx="1" presStyleCnt="3"/>
      <dgm:spPr/>
      <dgm:t>
        <a:bodyPr/>
        <a:lstStyle/>
        <a:p>
          <a:endParaRPr lang="en-US"/>
        </a:p>
      </dgm:t>
    </dgm:pt>
    <dgm:pt modelId="{601A05FA-9FA8-4DB8-8E96-7CD4308E1F11}" type="pres">
      <dgm:prSet presAssocID="{C8016D28-BE4C-48CD-8DED-03BCC725222B}" presName="connTx" presStyleLbl="parChTrans1D3" presStyleIdx="1" presStyleCnt="3"/>
      <dgm:spPr/>
      <dgm:t>
        <a:bodyPr/>
        <a:lstStyle/>
        <a:p>
          <a:endParaRPr lang="en-US"/>
        </a:p>
      </dgm:t>
    </dgm:pt>
    <dgm:pt modelId="{337B2B26-A21F-4063-9F62-9B42292DC8E3}" type="pres">
      <dgm:prSet presAssocID="{B9E665EB-B9F6-4942-A738-6D19F29F6AC8}" presName="root2" presStyleCnt="0"/>
      <dgm:spPr/>
    </dgm:pt>
    <dgm:pt modelId="{F726E5E1-99A7-4CF7-8B63-1A26E2CC40BC}" type="pres">
      <dgm:prSet presAssocID="{B9E665EB-B9F6-4942-A738-6D19F29F6AC8}" presName="LevelTwoTextNode" presStyleLbl="node3" presStyleIdx="1" presStyleCnt="3">
        <dgm:presLayoutVars>
          <dgm:chPref val="3"/>
        </dgm:presLayoutVars>
      </dgm:prSet>
      <dgm:spPr/>
      <dgm:t>
        <a:bodyPr/>
        <a:lstStyle/>
        <a:p>
          <a:endParaRPr lang="en-US"/>
        </a:p>
      </dgm:t>
    </dgm:pt>
    <dgm:pt modelId="{C65B1A2B-008E-42A7-AF7C-846148D0ADC4}" type="pres">
      <dgm:prSet presAssocID="{B9E665EB-B9F6-4942-A738-6D19F29F6AC8}" presName="level3hierChild" presStyleCnt="0"/>
      <dgm:spPr/>
    </dgm:pt>
    <dgm:pt modelId="{A5B22697-F82B-4CA4-9D45-D4CCB5DBDC6D}" type="pres">
      <dgm:prSet presAssocID="{509C1CF0-B53D-4A05-99B1-FD56DB73B975}" presName="conn2-1" presStyleLbl="parChTrans1D4" presStyleIdx="1" presStyleCnt="2"/>
      <dgm:spPr/>
      <dgm:t>
        <a:bodyPr/>
        <a:lstStyle/>
        <a:p>
          <a:endParaRPr lang="en-US"/>
        </a:p>
      </dgm:t>
    </dgm:pt>
    <dgm:pt modelId="{A1D1DD20-FF58-4072-940B-145A62F3E390}" type="pres">
      <dgm:prSet presAssocID="{509C1CF0-B53D-4A05-99B1-FD56DB73B975}" presName="connTx" presStyleLbl="parChTrans1D4" presStyleIdx="1" presStyleCnt="2"/>
      <dgm:spPr/>
      <dgm:t>
        <a:bodyPr/>
        <a:lstStyle/>
        <a:p>
          <a:endParaRPr lang="en-US"/>
        </a:p>
      </dgm:t>
    </dgm:pt>
    <dgm:pt modelId="{A9619F9B-A5F6-48B8-AE58-4A3B9E0B14C2}" type="pres">
      <dgm:prSet presAssocID="{BDD466B9-124E-4990-A7FF-9628EC3CC7E8}" presName="root2" presStyleCnt="0"/>
      <dgm:spPr/>
    </dgm:pt>
    <dgm:pt modelId="{1EE53CB9-D939-4846-B166-E48681EF9383}" type="pres">
      <dgm:prSet presAssocID="{BDD466B9-124E-4990-A7FF-9628EC3CC7E8}" presName="LevelTwoTextNode" presStyleLbl="node4" presStyleIdx="1" presStyleCnt="2">
        <dgm:presLayoutVars>
          <dgm:chPref val="3"/>
        </dgm:presLayoutVars>
      </dgm:prSet>
      <dgm:spPr/>
      <dgm:t>
        <a:bodyPr/>
        <a:lstStyle/>
        <a:p>
          <a:endParaRPr lang="en-US"/>
        </a:p>
      </dgm:t>
    </dgm:pt>
    <dgm:pt modelId="{93962741-9B29-4F63-B59C-44D614F1C45E}" type="pres">
      <dgm:prSet presAssocID="{BDD466B9-124E-4990-A7FF-9628EC3CC7E8}" presName="level3hierChild" presStyleCnt="0"/>
      <dgm:spPr/>
    </dgm:pt>
    <dgm:pt modelId="{060C9034-B47D-4431-A2F7-4A51E1304E80}" type="pres">
      <dgm:prSet presAssocID="{CA69F523-3923-492F-85C2-EF4A26925E0D}" presName="conn2-1" presStyleLbl="parChTrans1D2" presStyleIdx="1" presStyleCnt="2"/>
      <dgm:spPr/>
      <dgm:t>
        <a:bodyPr/>
        <a:lstStyle/>
        <a:p>
          <a:endParaRPr lang="en-US"/>
        </a:p>
      </dgm:t>
    </dgm:pt>
    <dgm:pt modelId="{06EE9DAA-D974-485D-B54A-DB1B0C551D36}" type="pres">
      <dgm:prSet presAssocID="{CA69F523-3923-492F-85C2-EF4A26925E0D}" presName="connTx" presStyleLbl="parChTrans1D2" presStyleIdx="1" presStyleCnt="2"/>
      <dgm:spPr/>
      <dgm:t>
        <a:bodyPr/>
        <a:lstStyle/>
        <a:p>
          <a:endParaRPr lang="en-US"/>
        </a:p>
      </dgm:t>
    </dgm:pt>
    <dgm:pt modelId="{0DD86293-2378-4394-9BCB-C1A3933E0C48}" type="pres">
      <dgm:prSet presAssocID="{40C485E5-A428-4016-A273-9602A4B4358B}" presName="root2" presStyleCnt="0"/>
      <dgm:spPr/>
    </dgm:pt>
    <dgm:pt modelId="{E34F05C6-258B-4EEC-851A-83A084FD8C83}" type="pres">
      <dgm:prSet presAssocID="{40C485E5-A428-4016-A273-9602A4B4358B}" presName="LevelTwoTextNode" presStyleLbl="node2" presStyleIdx="1" presStyleCnt="2">
        <dgm:presLayoutVars>
          <dgm:chPref val="3"/>
        </dgm:presLayoutVars>
      </dgm:prSet>
      <dgm:spPr/>
      <dgm:t>
        <a:bodyPr/>
        <a:lstStyle/>
        <a:p>
          <a:endParaRPr lang="en-US"/>
        </a:p>
      </dgm:t>
    </dgm:pt>
    <dgm:pt modelId="{7146E747-F83A-4E2B-8596-4007DAE5ABF6}" type="pres">
      <dgm:prSet presAssocID="{40C485E5-A428-4016-A273-9602A4B4358B}" presName="level3hierChild" presStyleCnt="0"/>
      <dgm:spPr/>
    </dgm:pt>
    <dgm:pt modelId="{0ED525D4-A76B-433F-B5C2-58FAD60E023F}" type="pres">
      <dgm:prSet presAssocID="{3949368B-29FA-451B-8368-FB01B521A500}" presName="conn2-1" presStyleLbl="parChTrans1D3" presStyleIdx="2" presStyleCnt="3"/>
      <dgm:spPr/>
      <dgm:t>
        <a:bodyPr/>
        <a:lstStyle/>
        <a:p>
          <a:endParaRPr lang="en-US"/>
        </a:p>
      </dgm:t>
    </dgm:pt>
    <dgm:pt modelId="{CEBA6CF9-448C-4038-80DA-3C66D4B7E590}" type="pres">
      <dgm:prSet presAssocID="{3949368B-29FA-451B-8368-FB01B521A500}" presName="connTx" presStyleLbl="parChTrans1D3" presStyleIdx="2" presStyleCnt="3"/>
      <dgm:spPr/>
      <dgm:t>
        <a:bodyPr/>
        <a:lstStyle/>
        <a:p>
          <a:endParaRPr lang="en-US"/>
        </a:p>
      </dgm:t>
    </dgm:pt>
    <dgm:pt modelId="{1974283A-0941-4C59-8D62-FEEADF3EB5C8}" type="pres">
      <dgm:prSet presAssocID="{56DEBAD1-5EC1-4687-8328-A1D6C12AD778}" presName="root2" presStyleCnt="0"/>
      <dgm:spPr/>
    </dgm:pt>
    <dgm:pt modelId="{AE179B26-0ECF-4157-9DFE-C95877DB9014}" type="pres">
      <dgm:prSet presAssocID="{56DEBAD1-5EC1-4687-8328-A1D6C12AD778}" presName="LevelTwoTextNode" presStyleLbl="node3" presStyleIdx="2" presStyleCnt="3">
        <dgm:presLayoutVars>
          <dgm:chPref val="3"/>
        </dgm:presLayoutVars>
      </dgm:prSet>
      <dgm:spPr/>
      <dgm:t>
        <a:bodyPr/>
        <a:lstStyle/>
        <a:p>
          <a:endParaRPr lang="en-US"/>
        </a:p>
      </dgm:t>
    </dgm:pt>
    <dgm:pt modelId="{86C5DBE7-8E6E-43A6-B748-DD461873D001}" type="pres">
      <dgm:prSet presAssocID="{56DEBAD1-5EC1-4687-8328-A1D6C12AD778}" presName="level3hierChild" presStyleCnt="0"/>
      <dgm:spPr/>
    </dgm:pt>
  </dgm:ptLst>
  <dgm:cxnLst>
    <dgm:cxn modelId="{C0A4783D-E141-4F83-BB37-3B4D9B04B300}" type="presOf" srcId="{17AA5838-6036-4ACE-9ECB-DE9750D7420A}" destId="{5DD9EB55-054B-4320-B5B3-D96077D5B438}" srcOrd="0" destOrd="0" presId="urn:microsoft.com/office/officeart/2005/8/layout/hierarchy2"/>
    <dgm:cxn modelId="{D10F23A8-E7ED-4ED5-AE60-D7C241B40EFA}" type="presOf" srcId="{3949368B-29FA-451B-8368-FB01B521A500}" destId="{CEBA6CF9-448C-4038-80DA-3C66D4B7E590}" srcOrd="1" destOrd="0" presId="urn:microsoft.com/office/officeart/2005/8/layout/hierarchy2"/>
    <dgm:cxn modelId="{D6D53999-C822-45FC-A913-8EA3B216D7B8}" srcId="{6467C3BF-4598-4867-8609-27E68231B750}" destId="{29DC006D-7B37-4445-866D-BB3A8FA20126}" srcOrd="0" destOrd="0" parTransId="{D9AE921E-995A-4396-98E9-17C8386E4CBF}" sibTransId="{A845A90B-9EDB-4A42-BD38-BAD115D9F5F3}"/>
    <dgm:cxn modelId="{DF060901-A625-4B5B-B1B6-4967ADF536D1}" srcId="{B9E665EB-B9F6-4942-A738-6D19F29F6AC8}" destId="{BDD466B9-124E-4990-A7FF-9628EC3CC7E8}" srcOrd="0" destOrd="0" parTransId="{509C1CF0-B53D-4A05-99B1-FD56DB73B975}" sibTransId="{D1B75174-FEBF-49ED-B4BD-6CDB5599ACB7}"/>
    <dgm:cxn modelId="{B834BA6D-74E1-4818-AA8C-0F5674D685DD}" type="presOf" srcId="{D9FCA6C6-62EA-4642-BB24-8DCA6BBEFA6E}" destId="{644FA210-8FD0-4949-8BB7-571DDB343C68}" srcOrd="0" destOrd="0" presId="urn:microsoft.com/office/officeart/2005/8/layout/hierarchy2"/>
    <dgm:cxn modelId="{641F0F80-7266-4764-B133-2DCD3D23BB55}" type="presOf" srcId="{56DEBAD1-5EC1-4687-8328-A1D6C12AD778}" destId="{AE179B26-0ECF-4157-9DFE-C95877DB9014}" srcOrd="0" destOrd="0" presId="urn:microsoft.com/office/officeart/2005/8/layout/hierarchy2"/>
    <dgm:cxn modelId="{95809B22-3338-40B1-B989-1522D7FCFD36}" srcId="{40C485E5-A428-4016-A273-9602A4B4358B}" destId="{56DEBAD1-5EC1-4687-8328-A1D6C12AD778}" srcOrd="0" destOrd="0" parTransId="{3949368B-29FA-451B-8368-FB01B521A500}" sibTransId="{CC03BBA0-D0A8-459D-A1E2-96BAB9FE5062}"/>
    <dgm:cxn modelId="{B7F56A7F-5C45-4A83-BE0A-8440AA9A1B03}" type="presOf" srcId="{509C1CF0-B53D-4A05-99B1-FD56DB73B975}" destId="{A1D1DD20-FF58-4072-940B-145A62F3E390}" srcOrd="1" destOrd="0" presId="urn:microsoft.com/office/officeart/2005/8/layout/hierarchy2"/>
    <dgm:cxn modelId="{6758D90D-9EFF-48E7-9DA4-1536C1EF59B8}" srcId="{29DC006D-7B37-4445-866D-BB3A8FA20126}" destId="{17AA5838-6036-4ACE-9ECB-DE9750D7420A}" srcOrd="0" destOrd="0" parTransId="{68C58D81-91E6-45B4-8AFF-6095143FDD76}" sibTransId="{64848FBD-BA60-4E9A-A5D3-01FE02E01360}"/>
    <dgm:cxn modelId="{2FBB2E09-1233-4F05-BD88-39D626C57722}" type="presOf" srcId="{2B9BF554-B32D-4210-B5E3-6606B81AB0F9}" destId="{A57F574E-9225-407A-B96D-9566B60910E8}" srcOrd="1" destOrd="0" presId="urn:microsoft.com/office/officeart/2005/8/layout/hierarchy2"/>
    <dgm:cxn modelId="{0AB738C1-5709-4F71-AB4B-FB7CBF0125DC}" type="presOf" srcId="{2B9BF554-B32D-4210-B5E3-6606B81AB0F9}" destId="{248BB1EF-5567-4662-9A10-7F704252D635}" srcOrd="0" destOrd="0" presId="urn:microsoft.com/office/officeart/2005/8/layout/hierarchy2"/>
    <dgm:cxn modelId="{D8CCC241-B1B4-4DD4-92B8-B3143CE32099}" type="presOf" srcId="{40C485E5-A428-4016-A273-9602A4B4358B}" destId="{E34F05C6-258B-4EEC-851A-83A084FD8C83}" srcOrd="0" destOrd="0" presId="urn:microsoft.com/office/officeart/2005/8/layout/hierarchy2"/>
    <dgm:cxn modelId="{1C60C608-0B4E-4066-B326-B22FBD199C43}" type="presOf" srcId="{509C1CF0-B53D-4A05-99B1-FD56DB73B975}" destId="{A5B22697-F82B-4CA4-9D45-D4CCB5DBDC6D}" srcOrd="0" destOrd="0" presId="urn:microsoft.com/office/officeart/2005/8/layout/hierarchy2"/>
    <dgm:cxn modelId="{7AEB25B7-01F9-4F16-86DB-A4AB39EE9187}" srcId="{17AA5838-6036-4ACE-9ECB-DE9750D7420A}" destId="{B9E665EB-B9F6-4942-A738-6D19F29F6AC8}" srcOrd="1" destOrd="0" parTransId="{C8016D28-BE4C-48CD-8DED-03BCC725222B}" sibTransId="{A8603294-F56E-4AFA-B82E-5A8BDFD7EFAD}"/>
    <dgm:cxn modelId="{0AB0F81D-DC71-415A-B9AA-8A79ECBBAAE4}" type="presOf" srcId="{E95CFB43-7BE1-4AD5-BC57-399C8A7D53BF}" destId="{E93ADC20-C656-4F85-9EC7-2892643E255A}" srcOrd="0" destOrd="0" presId="urn:microsoft.com/office/officeart/2005/8/layout/hierarchy2"/>
    <dgm:cxn modelId="{2C0F2DE8-01C3-4392-ACF6-FF95AC0FB7CF}" type="presOf" srcId="{BDD466B9-124E-4990-A7FF-9628EC3CC7E8}" destId="{1EE53CB9-D939-4846-B166-E48681EF9383}" srcOrd="0" destOrd="0" presId="urn:microsoft.com/office/officeart/2005/8/layout/hierarchy2"/>
    <dgm:cxn modelId="{38613B4E-6ECE-4584-A025-397DDE5EC14F}" type="presOf" srcId="{68C58D81-91E6-45B4-8AFF-6095143FDD76}" destId="{E20316C4-06FF-486E-B3EA-CA7D28E3705D}" srcOrd="1" destOrd="0" presId="urn:microsoft.com/office/officeart/2005/8/layout/hierarchy2"/>
    <dgm:cxn modelId="{53B56143-7DEA-42DA-AC28-7B6966C7B510}" srcId="{29DC006D-7B37-4445-866D-BB3A8FA20126}" destId="{40C485E5-A428-4016-A273-9602A4B4358B}" srcOrd="1" destOrd="0" parTransId="{CA69F523-3923-492F-85C2-EF4A26925E0D}" sibTransId="{4C95D545-9899-4762-8510-792C3846DD28}"/>
    <dgm:cxn modelId="{055F47B6-0F54-4E2A-B6C2-D34AACBAB74B}" type="presOf" srcId="{5B7A1E70-BA76-436B-8B03-A0EB710E0050}" destId="{38A641F8-E87C-420A-A5F1-477DA358DBE1}" srcOrd="0" destOrd="0" presId="urn:microsoft.com/office/officeart/2005/8/layout/hierarchy2"/>
    <dgm:cxn modelId="{AC8E71F1-269F-4C63-AFF0-2D2BBE55F0C6}" type="presOf" srcId="{68C58D81-91E6-45B4-8AFF-6095143FDD76}" destId="{3EB110F7-6D99-4152-B91F-A3695E15240C}" srcOrd="0" destOrd="0" presId="urn:microsoft.com/office/officeart/2005/8/layout/hierarchy2"/>
    <dgm:cxn modelId="{FE3AD747-0481-4421-B21C-E6D34B49619E}" type="presOf" srcId="{B9E665EB-B9F6-4942-A738-6D19F29F6AC8}" destId="{F726E5E1-99A7-4CF7-8B63-1A26E2CC40BC}" srcOrd="0" destOrd="0" presId="urn:microsoft.com/office/officeart/2005/8/layout/hierarchy2"/>
    <dgm:cxn modelId="{D34BE829-30EC-4E6F-BCBB-779500263731}" srcId="{17AA5838-6036-4ACE-9ECB-DE9750D7420A}" destId="{D9FCA6C6-62EA-4642-BB24-8DCA6BBEFA6E}" srcOrd="0" destOrd="0" parTransId="{2B9BF554-B32D-4210-B5E3-6606B81AB0F9}" sibTransId="{E67960E7-9D3C-4D82-BA1C-4AFF0A5F693E}"/>
    <dgm:cxn modelId="{F2205C10-0C29-4200-B983-FE970390315F}" type="presOf" srcId="{3949368B-29FA-451B-8368-FB01B521A500}" destId="{0ED525D4-A76B-433F-B5C2-58FAD60E023F}" srcOrd="0" destOrd="0" presId="urn:microsoft.com/office/officeart/2005/8/layout/hierarchy2"/>
    <dgm:cxn modelId="{8DD8BD0D-F170-4DE4-AF59-4F9588E9EF5A}" type="presOf" srcId="{C8016D28-BE4C-48CD-8DED-03BCC725222B}" destId="{6169F960-9562-4AE7-ABF3-BF4F03231D6F}" srcOrd="0" destOrd="0" presId="urn:microsoft.com/office/officeart/2005/8/layout/hierarchy2"/>
    <dgm:cxn modelId="{BAC25C9F-7D5E-4CC3-9A85-4F60B8D35F31}" type="presOf" srcId="{CA69F523-3923-492F-85C2-EF4A26925E0D}" destId="{060C9034-B47D-4431-A2F7-4A51E1304E80}" srcOrd="0" destOrd="0" presId="urn:microsoft.com/office/officeart/2005/8/layout/hierarchy2"/>
    <dgm:cxn modelId="{A8469002-C07E-4BB6-A3ED-DCE7C4E41858}" srcId="{D9FCA6C6-62EA-4642-BB24-8DCA6BBEFA6E}" destId="{E95CFB43-7BE1-4AD5-BC57-399C8A7D53BF}" srcOrd="0" destOrd="0" parTransId="{5B7A1E70-BA76-436B-8B03-A0EB710E0050}" sibTransId="{4A9084DC-2439-4469-B9FC-A49EB724FB57}"/>
    <dgm:cxn modelId="{FF28D867-FC86-45A3-9476-B4D6DE4EB74A}" type="presOf" srcId="{CA69F523-3923-492F-85C2-EF4A26925E0D}" destId="{06EE9DAA-D974-485D-B54A-DB1B0C551D36}" srcOrd="1" destOrd="0" presId="urn:microsoft.com/office/officeart/2005/8/layout/hierarchy2"/>
    <dgm:cxn modelId="{1218326C-C0F6-44E7-BDFA-749E1EF9D2B3}" type="presOf" srcId="{C8016D28-BE4C-48CD-8DED-03BCC725222B}" destId="{601A05FA-9FA8-4DB8-8E96-7CD4308E1F11}" srcOrd="1" destOrd="0" presId="urn:microsoft.com/office/officeart/2005/8/layout/hierarchy2"/>
    <dgm:cxn modelId="{34D48E10-BA4A-4DD6-AF11-A83B679C7AAA}" type="presOf" srcId="{6467C3BF-4598-4867-8609-27E68231B750}" destId="{7AF5E53B-9FFC-4696-B5D0-C5B1E38A90CC}" srcOrd="0" destOrd="0" presId="urn:microsoft.com/office/officeart/2005/8/layout/hierarchy2"/>
    <dgm:cxn modelId="{08804D98-019D-4B85-8FA8-A136C8B5622C}" type="presOf" srcId="{5B7A1E70-BA76-436B-8B03-A0EB710E0050}" destId="{6EDB7DC6-D06C-4124-B869-F403873BF53D}" srcOrd="1" destOrd="0" presId="urn:microsoft.com/office/officeart/2005/8/layout/hierarchy2"/>
    <dgm:cxn modelId="{1C4B8C79-8339-46D7-90B8-989709684A5B}" type="presOf" srcId="{29DC006D-7B37-4445-866D-BB3A8FA20126}" destId="{5FB2F429-C1DB-45C0-B28C-988DFB5E3110}" srcOrd="0" destOrd="0" presId="urn:microsoft.com/office/officeart/2005/8/layout/hierarchy2"/>
    <dgm:cxn modelId="{13957D20-F408-466B-8A33-7E95D13D7A74}" type="presParOf" srcId="{7AF5E53B-9FFC-4696-B5D0-C5B1E38A90CC}" destId="{43A2F834-1237-4A34-A0FC-439693EC46E4}" srcOrd="0" destOrd="0" presId="urn:microsoft.com/office/officeart/2005/8/layout/hierarchy2"/>
    <dgm:cxn modelId="{CA9CE2C4-7163-48E1-BC0A-F8F7A00432D9}" type="presParOf" srcId="{43A2F834-1237-4A34-A0FC-439693EC46E4}" destId="{5FB2F429-C1DB-45C0-B28C-988DFB5E3110}" srcOrd="0" destOrd="0" presId="urn:microsoft.com/office/officeart/2005/8/layout/hierarchy2"/>
    <dgm:cxn modelId="{113E19E2-53DC-4BCF-9B72-87313FD7250F}" type="presParOf" srcId="{43A2F834-1237-4A34-A0FC-439693EC46E4}" destId="{4DB16BE1-EDFA-45F8-8466-E08CEEA31673}" srcOrd="1" destOrd="0" presId="urn:microsoft.com/office/officeart/2005/8/layout/hierarchy2"/>
    <dgm:cxn modelId="{289BEE06-1801-4E7E-A25E-92512112A9AF}" type="presParOf" srcId="{4DB16BE1-EDFA-45F8-8466-E08CEEA31673}" destId="{3EB110F7-6D99-4152-B91F-A3695E15240C}" srcOrd="0" destOrd="0" presId="urn:microsoft.com/office/officeart/2005/8/layout/hierarchy2"/>
    <dgm:cxn modelId="{A5B33774-D3A4-4220-A472-336A5A3F2F68}" type="presParOf" srcId="{3EB110F7-6D99-4152-B91F-A3695E15240C}" destId="{E20316C4-06FF-486E-B3EA-CA7D28E3705D}" srcOrd="0" destOrd="0" presId="urn:microsoft.com/office/officeart/2005/8/layout/hierarchy2"/>
    <dgm:cxn modelId="{D2C7E3B9-A668-4460-8C52-C130F3BB9DEB}" type="presParOf" srcId="{4DB16BE1-EDFA-45F8-8466-E08CEEA31673}" destId="{DA1D35F6-433C-409E-9E2B-3403D77EF335}" srcOrd="1" destOrd="0" presId="urn:microsoft.com/office/officeart/2005/8/layout/hierarchy2"/>
    <dgm:cxn modelId="{083CDE7C-BF83-4099-A2A5-C8FDD75131FF}" type="presParOf" srcId="{DA1D35F6-433C-409E-9E2B-3403D77EF335}" destId="{5DD9EB55-054B-4320-B5B3-D96077D5B438}" srcOrd="0" destOrd="0" presId="urn:microsoft.com/office/officeart/2005/8/layout/hierarchy2"/>
    <dgm:cxn modelId="{D4CECEAC-991A-475E-B936-E0816CAA0CC2}" type="presParOf" srcId="{DA1D35F6-433C-409E-9E2B-3403D77EF335}" destId="{790C0287-61E9-444A-9F8C-D08C543BE8E3}" srcOrd="1" destOrd="0" presId="urn:microsoft.com/office/officeart/2005/8/layout/hierarchy2"/>
    <dgm:cxn modelId="{15CF37BD-C373-41CD-B387-303CC3DFB6E5}" type="presParOf" srcId="{790C0287-61E9-444A-9F8C-D08C543BE8E3}" destId="{248BB1EF-5567-4662-9A10-7F704252D635}" srcOrd="0" destOrd="0" presId="urn:microsoft.com/office/officeart/2005/8/layout/hierarchy2"/>
    <dgm:cxn modelId="{B3BAB497-E646-4F81-87A5-A93A2CA24275}" type="presParOf" srcId="{248BB1EF-5567-4662-9A10-7F704252D635}" destId="{A57F574E-9225-407A-B96D-9566B60910E8}" srcOrd="0" destOrd="0" presId="urn:microsoft.com/office/officeart/2005/8/layout/hierarchy2"/>
    <dgm:cxn modelId="{AD3F58FE-9173-4684-B676-12C5C55988DE}" type="presParOf" srcId="{790C0287-61E9-444A-9F8C-D08C543BE8E3}" destId="{9FD7E0DC-4FEE-41F6-A2DC-39E45388CB5A}" srcOrd="1" destOrd="0" presId="urn:microsoft.com/office/officeart/2005/8/layout/hierarchy2"/>
    <dgm:cxn modelId="{E481B331-F873-4857-85D6-B641E1F3034B}" type="presParOf" srcId="{9FD7E0DC-4FEE-41F6-A2DC-39E45388CB5A}" destId="{644FA210-8FD0-4949-8BB7-571DDB343C68}" srcOrd="0" destOrd="0" presId="urn:microsoft.com/office/officeart/2005/8/layout/hierarchy2"/>
    <dgm:cxn modelId="{A19815EB-2823-4A53-9746-47635642E016}" type="presParOf" srcId="{9FD7E0DC-4FEE-41F6-A2DC-39E45388CB5A}" destId="{275F9262-B47A-46F7-ADAE-886CEF501029}" srcOrd="1" destOrd="0" presId="urn:microsoft.com/office/officeart/2005/8/layout/hierarchy2"/>
    <dgm:cxn modelId="{40569EA0-DBA2-4F88-917A-6BDFE35EC680}" type="presParOf" srcId="{275F9262-B47A-46F7-ADAE-886CEF501029}" destId="{38A641F8-E87C-420A-A5F1-477DA358DBE1}" srcOrd="0" destOrd="0" presId="urn:microsoft.com/office/officeart/2005/8/layout/hierarchy2"/>
    <dgm:cxn modelId="{B8BD8E20-0FD0-4E8A-8AF8-BB76B83C0DCE}" type="presParOf" srcId="{38A641F8-E87C-420A-A5F1-477DA358DBE1}" destId="{6EDB7DC6-D06C-4124-B869-F403873BF53D}" srcOrd="0" destOrd="0" presId="urn:microsoft.com/office/officeart/2005/8/layout/hierarchy2"/>
    <dgm:cxn modelId="{960DFDE7-B01B-4C49-A993-2099E1B03680}" type="presParOf" srcId="{275F9262-B47A-46F7-ADAE-886CEF501029}" destId="{9B894D76-E840-4431-A075-701F05C3F9F4}" srcOrd="1" destOrd="0" presId="urn:microsoft.com/office/officeart/2005/8/layout/hierarchy2"/>
    <dgm:cxn modelId="{8C876B28-CD68-4AB5-B5A2-6E5AD6EF41AE}" type="presParOf" srcId="{9B894D76-E840-4431-A075-701F05C3F9F4}" destId="{E93ADC20-C656-4F85-9EC7-2892643E255A}" srcOrd="0" destOrd="0" presId="urn:microsoft.com/office/officeart/2005/8/layout/hierarchy2"/>
    <dgm:cxn modelId="{1D17B5CB-A8E8-473E-8883-87D496320374}" type="presParOf" srcId="{9B894D76-E840-4431-A075-701F05C3F9F4}" destId="{F2BA2696-EEDF-41DA-9F3C-FB2680FD02D5}" srcOrd="1" destOrd="0" presId="urn:microsoft.com/office/officeart/2005/8/layout/hierarchy2"/>
    <dgm:cxn modelId="{632DE4BB-007E-4777-976F-AEC3CB213AB0}" type="presParOf" srcId="{790C0287-61E9-444A-9F8C-D08C543BE8E3}" destId="{6169F960-9562-4AE7-ABF3-BF4F03231D6F}" srcOrd="2" destOrd="0" presId="urn:microsoft.com/office/officeart/2005/8/layout/hierarchy2"/>
    <dgm:cxn modelId="{C987F863-F71C-4283-8537-9D9AE918891D}" type="presParOf" srcId="{6169F960-9562-4AE7-ABF3-BF4F03231D6F}" destId="{601A05FA-9FA8-4DB8-8E96-7CD4308E1F11}" srcOrd="0" destOrd="0" presId="urn:microsoft.com/office/officeart/2005/8/layout/hierarchy2"/>
    <dgm:cxn modelId="{69717D5B-463B-4059-93E0-5FC03DD3D954}" type="presParOf" srcId="{790C0287-61E9-444A-9F8C-D08C543BE8E3}" destId="{337B2B26-A21F-4063-9F62-9B42292DC8E3}" srcOrd="3" destOrd="0" presId="urn:microsoft.com/office/officeart/2005/8/layout/hierarchy2"/>
    <dgm:cxn modelId="{83D739DE-6CD4-48C0-B7AC-5747B0F32192}" type="presParOf" srcId="{337B2B26-A21F-4063-9F62-9B42292DC8E3}" destId="{F726E5E1-99A7-4CF7-8B63-1A26E2CC40BC}" srcOrd="0" destOrd="0" presId="urn:microsoft.com/office/officeart/2005/8/layout/hierarchy2"/>
    <dgm:cxn modelId="{CC83639A-DC44-41AC-8EB4-98A0E3FBA9A2}" type="presParOf" srcId="{337B2B26-A21F-4063-9F62-9B42292DC8E3}" destId="{C65B1A2B-008E-42A7-AF7C-846148D0ADC4}" srcOrd="1" destOrd="0" presId="urn:microsoft.com/office/officeart/2005/8/layout/hierarchy2"/>
    <dgm:cxn modelId="{1EF6A3DB-247D-43BF-A151-717292E0FBC0}" type="presParOf" srcId="{C65B1A2B-008E-42A7-AF7C-846148D0ADC4}" destId="{A5B22697-F82B-4CA4-9D45-D4CCB5DBDC6D}" srcOrd="0" destOrd="0" presId="urn:microsoft.com/office/officeart/2005/8/layout/hierarchy2"/>
    <dgm:cxn modelId="{E236FACB-3A24-4245-9066-4DDFC92C88C9}" type="presParOf" srcId="{A5B22697-F82B-4CA4-9D45-D4CCB5DBDC6D}" destId="{A1D1DD20-FF58-4072-940B-145A62F3E390}" srcOrd="0" destOrd="0" presId="urn:microsoft.com/office/officeart/2005/8/layout/hierarchy2"/>
    <dgm:cxn modelId="{4EFBCADB-5DAE-4827-B250-CE8A9DFFD7BB}" type="presParOf" srcId="{C65B1A2B-008E-42A7-AF7C-846148D0ADC4}" destId="{A9619F9B-A5F6-48B8-AE58-4A3B9E0B14C2}" srcOrd="1" destOrd="0" presId="urn:microsoft.com/office/officeart/2005/8/layout/hierarchy2"/>
    <dgm:cxn modelId="{8FC1B8D2-5F24-48D7-A837-D9444EB1D7D0}" type="presParOf" srcId="{A9619F9B-A5F6-48B8-AE58-4A3B9E0B14C2}" destId="{1EE53CB9-D939-4846-B166-E48681EF9383}" srcOrd="0" destOrd="0" presId="urn:microsoft.com/office/officeart/2005/8/layout/hierarchy2"/>
    <dgm:cxn modelId="{0DF3C374-A895-4DA0-90E9-884015A6444C}" type="presParOf" srcId="{A9619F9B-A5F6-48B8-AE58-4A3B9E0B14C2}" destId="{93962741-9B29-4F63-B59C-44D614F1C45E}" srcOrd="1" destOrd="0" presId="urn:microsoft.com/office/officeart/2005/8/layout/hierarchy2"/>
    <dgm:cxn modelId="{8ABB0B9D-46C4-4DA0-AD60-EC9D0C97E89D}" type="presParOf" srcId="{4DB16BE1-EDFA-45F8-8466-E08CEEA31673}" destId="{060C9034-B47D-4431-A2F7-4A51E1304E80}" srcOrd="2" destOrd="0" presId="urn:microsoft.com/office/officeart/2005/8/layout/hierarchy2"/>
    <dgm:cxn modelId="{2FBAE1D5-9C7B-4BDC-8435-04ADD91A6703}" type="presParOf" srcId="{060C9034-B47D-4431-A2F7-4A51E1304E80}" destId="{06EE9DAA-D974-485D-B54A-DB1B0C551D36}" srcOrd="0" destOrd="0" presId="urn:microsoft.com/office/officeart/2005/8/layout/hierarchy2"/>
    <dgm:cxn modelId="{F6C705D3-6386-4D16-8D14-4B5441332C5D}" type="presParOf" srcId="{4DB16BE1-EDFA-45F8-8466-E08CEEA31673}" destId="{0DD86293-2378-4394-9BCB-C1A3933E0C48}" srcOrd="3" destOrd="0" presId="urn:microsoft.com/office/officeart/2005/8/layout/hierarchy2"/>
    <dgm:cxn modelId="{3DBC4B3A-EBA6-41C3-B9F6-1D5DE185CCDA}" type="presParOf" srcId="{0DD86293-2378-4394-9BCB-C1A3933E0C48}" destId="{E34F05C6-258B-4EEC-851A-83A084FD8C83}" srcOrd="0" destOrd="0" presId="urn:microsoft.com/office/officeart/2005/8/layout/hierarchy2"/>
    <dgm:cxn modelId="{E0C147B8-F3DB-4B55-A56D-5AA3E701927B}" type="presParOf" srcId="{0DD86293-2378-4394-9BCB-C1A3933E0C48}" destId="{7146E747-F83A-4E2B-8596-4007DAE5ABF6}" srcOrd="1" destOrd="0" presId="urn:microsoft.com/office/officeart/2005/8/layout/hierarchy2"/>
    <dgm:cxn modelId="{CBC7AF8B-B44E-44FD-A0C3-9608FA17D362}" type="presParOf" srcId="{7146E747-F83A-4E2B-8596-4007DAE5ABF6}" destId="{0ED525D4-A76B-433F-B5C2-58FAD60E023F}" srcOrd="0" destOrd="0" presId="urn:microsoft.com/office/officeart/2005/8/layout/hierarchy2"/>
    <dgm:cxn modelId="{528E2DCE-42C1-4E0D-A88E-25C31322655C}" type="presParOf" srcId="{0ED525D4-A76B-433F-B5C2-58FAD60E023F}" destId="{CEBA6CF9-448C-4038-80DA-3C66D4B7E590}" srcOrd="0" destOrd="0" presId="urn:microsoft.com/office/officeart/2005/8/layout/hierarchy2"/>
    <dgm:cxn modelId="{A2CA6A38-C95A-42AC-BEBA-F5330E35A444}" type="presParOf" srcId="{7146E747-F83A-4E2B-8596-4007DAE5ABF6}" destId="{1974283A-0941-4C59-8D62-FEEADF3EB5C8}" srcOrd="1" destOrd="0" presId="urn:microsoft.com/office/officeart/2005/8/layout/hierarchy2"/>
    <dgm:cxn modelId="{49B2C4D8-A2F2-4395-AB68-28FF6D78DFB9}" type="presParOf" srcId="{1974283A-0941-4C59-8D62-FEEADF3EB5C8}" destId="{AE179B26-0ECF-4157-9DFE-C95877DB9014}" srcOrd="0" destOrd="0" presId="urn:microsoft.com/office/officeart/2005/8/layout/hierarchy2"/>
    <dgm:cxn modelId="{7B458CE4-6B4C-4AA6-A888-8F37896062F5}" type="presParOf" srcId="{1974283A-0941-4C59-8D62-FEEADF3EB5C8}" destId="{86C5DBE7-8E6E-43A6-B748-DD461873D001}" srcOrd="1" destOrd="0" presId="urn:microsoft.com/office/officeart/2005/8/layout/hierarchy2"/>
  </dgm:cxnLst>
  <dgm:bg/>
  <dgm:whole/>
</dgm:dataModel>
</file>

<file path=ppt/diagrams/data54.xml><?xml version="1.0" encoding="utf-8"?>
<dgm:dataModel xmlns:dgm="http://schemas.openxmlformats.org/drawingml/2006/diagram" xmlns:a="http://schemas.openxmlformats.org/drawingml/2006/main">
  <dgm:ptLst>
    <dgm:pt modelId="{D3476E92-7808-46C3-BA86-0F69C691138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6028F06-9642-46D9-92B9-D66F200CD36A}">
      <dgm:prSet/>
      <dgm:spPr/>
      <dgm:t>
        <a:bodyPr/>
        <a:lstStyle/>
        <a:p>
          <a:pPr rtl="0"/>
          <a:r>
            <a:rPr lang="en-US" dirty="0" smtClean="0"/>
            <a:t>Only evidence of such Conversion</a:t>
          </a:r>
          <a:endParaRPr lang="en-US" dirty="0"/>
        </a:p>
      </dgm:t>
    </dgm:pt>
    <dgm:pt modelId="{8B58E087-679B-4492-9F24-E536DEBE9B4D}" type="parTrans" cxnId="{28974C14-2E3B-48D1-AF11-63B0FEF42F28}">
      <dgm:prSet/>
      <dgm:spPr/>
      <dgm:t>
        <a:bodyPr/>
        <a:lstStyle/>
        <a:p>
          <a:endParaRPr lang="en-US"/>
        </a:p>
      </dgm:t>
    </dgm:pt>
    <dgm:pt modelId="{2A627BC4-6164-4EA0-A0F6-081FF352C489}" type="sibTrans" cxnId="{28974C14-2E3B-48D1-AF11-63B0FEF42F28}">
      <dgm:prSet/>
      <dgm:spPr/>
      <dgm:t>
        <a:bodyPr/>
        <a:lstStyle/>
        <a:p>
          <a:endParaRPr lang="en-US"/>
        </a:p>
      </dgm:t>
    </dgm:pt>
    <dgm:pt modelId="{51FA4962-6A15-44A3-854A-8BAE61D3300E}">
      <dgm:prSet/>
      <dgm:spPr/>
      <dgm:t>
        <a:bodyPr/>
        <a:lstStyle/>
        <a:p>
          <a:pPr rtl="0"/>
          <a:r>
            <a:rPr lang="en-US" dirty="0" smtClean="0"/>
            <a:t>JV / Ratio deal Agreement in Real estate results in ‘transfer’-</a:t>
          </a:r>
          <a:endParaRPr lang="en-US" dirty="0"/>
        </a:p>
      </dgm:t>
    </dgm:pt>
    <dgm:pt modelId="{E1E8C471-5C2D-43ED-89B2-E28C00B4911F}" type="parTrans" cxnId="{AB9B4C6B-3488-40B0-8A59-3E73F0D5B630}">
      <dgm:prSet/>
      <dgm:spPr/>
      <dgm:t>
        <a:bodyPr/>
        <a:lstStyle/>
        <a:p>
          <a:endParaRPr lang="en-US"/>
        </a:p>
      </dgm:t>
    </dgm:pt>
    <dgm:pt modelId="{2317E572-3DB4-4291-A6C5-A6471FEB67B8}" type="sibTrans" cxnId="{AB9B4C6B-3488-40B0-8A59-3E73F0D5B630}">
      <dgm:prSet/>
      <dgm:spPr/>
      <dgm:t>
        <a:bodyPr/>
        <a:lstStyle/>
        <a:p>
          <a:endParaRPr lang="en-US"/>
        </a:p>
      </dgm:t>
    </dgm:pt>
    <dgm:pt modelId="{BAB5005F-7D32-4FCA-9B2E-BF65EC8779A4}">
      <dgm:prSet/>
      <dgm:spPr/>
      <dgm:t>
        <a:bodyPr/>
        <a:lstStyle/>
        <a:p>
          <a:pPr rtl="0"/>
          <a:r>
            <a:rPr lang="en-US" dirty="0" smtClean="0"/>
            <a:t> </a:t>
          </a:r>
          <a:r>
            <a:rPr lang="en-US" dirty="0" err="1" smtClean="0"/>
            <a:t>Chaturbhuj</a:t>
          </a:r>
          <a:r>
            <a:rPr lang="en-US" dirty="0" smtClean="0"/>
            <a:t> </a:t>
          </a:r>
          <a:r>
            <a:rPr lang="en-US" dirty="0" err="1" smtClean="0"/>
            <a:t>Dwarkadas</a:t>
          </a:r>
          <a:r>
            <a:rPr lang="en-US" dirty="0" smtClean="0"/>
            <a:t>  129 Taxman 497(</a:t>
          </a:r>
          <a:r>
            <a:rPr lang="en-US" dirty="0" err="1" smtClean="0"/>
            <a:t>Bom</a:t>
          </a:r>
          <a:r>
            <a:rPr lang="en-US" dirty="0" smtClean="0"/>
            <a:t> HC)</a:t>
          </a:r>
          <a:endParaRPr lang="en-US" dirty="0"/>
        </a:p>
      </dgm:t>
    </dgm:pt>
    <dgm:pt modelId="{45C50C09-F4BB-4FDE-8D69-A0F24A1FD63B}" type="parTrans" cxnId="{676A8483-995E-47CC-A2D2-8317E71AD3A3}">
      <dgm:prSet/>
      <dgm:spPr/>
      <dgm:t>
        <a:bodyPr/>
        <a:lstStyle/>
        <a:p>
          <a:endParaRPr lang="en-US"/>
        </a:p>
      </dgm:t>
    </dgm:pt>
    <dgm:pt modelId="{93909F8F-267E-490B-AAA0-22F81D63687B}" type="sibTrans" cxnId="{676A8483-995E-47CC-A2D2-8317E71AD3A3}">
      <dgm:prSet/>
      <dgm:spPr/>
      <dgm:t>
        <a:bodyPr/>
        <a:lstStyle/>
        <a:p>
          <a:endParaRPr lang="en-US"/>
        </a:p>
      </dgm:t>
    </dgm:pt>
    <dgm:pt modelId="{4EC19AA2-70B4-4162-AC3B-2DD2532F2001}">
      <dgm:prSet/>
      <dgm:spPr/>
      <dgm:t>
        <a:bodyPr/>
        <a:lstStyle/>
        <a:p>
          <a:pPr rtl="0"/>
          <a:r>
            <a:rPr lang="en-US" dirty="0" smtClean="0"/>
            <a:t>Convert into stock in trade first – Definition of ‘transfer’ not applicable on stock-in-trade</a:t>
          </a:r>
          <a:endParaRPr lang="en-US" dirty="0"/>
        </a:p>
      </dgm:t>
    </dgm:pt>
    <dgm:pt modelId="{3A8DAA82-8D14-47DF-987B-FCE33901A9A7}" type="parTrans" cxnId="{0A1153EB-6916-462F-8689-AFEDB9CBDDCF}">
      <dgm:prSet/>
      <dgm:spPr/>
      <dgm:t>
        <a:bodyPr/>
        <a:lstStyle/>
        <a:p>
          <a:endParaRPr lang="en-US"/>
        </a:p>
      </dgm:t>
    </dgm:pt>
    <dgm:pt modelId="{B22AB200-F252-4F84-AA77-847F274D1702}" type="sibTrans" cxnId="{0A1153EB-6916-462F-8689-AFEDB9CBDDCF}">
      <dgm:prSet/>
      <dgm:spPr/>
      <dgm:t>
        <a:bodyPr/>
        <a:lstStyle/>
        <a:p>
          <a:endParaRPr lang="en-US"/>
        </a:p>
      </dgm:t>
    </dgm:pt>
    <dgm:pt modelId="{28AE615D-5238-4D24-A0C0-D459CEA4B35D}">
      <dgm:prSet/>
      <dgm:spPr/>
      <dgm:t>
        <a:bodyPr/>
        <a:lstStyle/>
        <a:p>
          <a:pPr rtl="0"/>
          <a:r>
            <a:rPr lang="en-US" dirty="0" smtClean="0"/>
            <a:t>Useful in Assessment and Appellate Proceedings</a:t>
          </a:r>
          <a:endParaRPr lang="en-US" dirty="0"/>
        </a:p>
      </dgm:t>
    </dgm:pt>
    <dgm:pt modelId="{99A2A2BD-735E-48EF-91E1-E1A6AABE8882}" type="parTrans" cxnId="{524E27F6-409C-46A8-A0BD-2956C2EC26D2}">
      <dgm:prSet/>
      <dgm:spPr/>
      <dgm:t>
        <a:bodyPr/>
        <a:lstStyle/>
        <a:p>
          <a:endParaRPr lang="en-US"/>
        </a:p>
      </dgm:t>
    </dgm:pt>
    <dgm:pt modelId="{584AC3A7-2A76-4901-89EE-84D619A91517}" type="sibTrans" cxnId="{524E27F6-409C-46A8-A0BD-2956C2EC26D2}">
      <dgm:prSet/>
      <dgm:spPr/>
      <dgm:t>
        <a:bodyPr/>
        <a:lstStyle/>
        <a:p>
          <a:endParaRPr lang="en-US"/>
        </a:p>
      </dgm:t>
    </dgm:pt>
    <dgm:pt modelId="{3ECF7FBE-4427-48F7-A094-5E7DB57010AE}">
      <dgm:prSet/>
      <dgm:spPr/>
      <dgm:t>
        <a:bodyPr/>
        <a:lstStyle/>
        <a:p>
          <a:pPr rtl="0"/>
          <a:r>
            <a:rPr lang="en-US" dirty="0" smtClean="0"/>
            <a:t>Conversion to be reported in Clause 17 if below 50C value</a:t>
          </a:r>
          <a:endParaRPr lang="en-US" dirty="0"/>
        </a:p>
      </dgm:t>
    </dgm:pt>
    <dgm:pt modelId="{64C47225-BD9C-4F08-8083-38187F08BEB4}" type="parTrans" cxnId="{1D2645C9-6F50-4209-8316-0C9305DFC700}">
      <dgm:prSet/>
      <dgm:spPr/>
      <dgm:t>
        <a:bodyPr/>
        <a:lstStyle/>
        <a:p>
          <a:endParaRPr lang="en-US"/>
        </a:p>
      </dgm:t>
    </dgm:pt>
    <dgm:pt modelId="{268B41E6-F0FD-427B-98E8-6B7DFE6B8888}" type="sibTrans" cxnId="{1D2645C9-6F50-4209-8316-0C9305DFC700}">
      <dgm:prSet/>
      <dgm:spPr/>
      <dgm:t>
        <a:bodyPr/>
        <a:lstStyle/>
        <a:p>
          <a:endParaRPr lang="en-US"/>
        </a:p>
      </dgm:t>
    </dgm:pt>
    <dgm:pt modelId="{605333B3-5A0D-4D31-8F37-57894522E31D}">
      <dgm:prSet/>
      <dgm:spPr/>
      <dgm:t>
        <a:bodyPr/>
        <a:lstStyle/>
        <a:p>
          <a:pPr rtl="0"/>
          <a:r>
            <a:rPr lang="en-US" dirty="0" smtClean="0"/>
            <a:t>Amendment in FA 17 applicable to Individuals and HUF</a:t>
          </a:r>
          <a:endParaRPr lang="en-US" dirty="0"/>
        </a:p>
      </dgm:t>
    </dgm:pt>
    <dgm:pt modelId="{470EE0F0-2E97-43E1-BF78-7567D6A074B5}" type="parTrans" cxnId="{CD57871B-1C43-4D9C-9031-6A0AFA9798B5}">
      <dgm:prSet/>
      <dgm:spPr/>
      <dgm:t>
        <a:bodyPr/>
        <a:lstStyle/>
        <a:p>
          <a:endParaRPr lang="en-US"/>
        </a:p>
      </dgm:t>
    </dgm:pt>
    <dgm:pt modelId="{55C56197-3E47-4AD3-9C33-21478701FA21}" type="sibTrans" cxnId="{CD57871B-1C43-4D9C-9031-6A0AFA9798B5}">
      <dgm:prSet/>
      <dgm:spPr/>
      <dgm:t>
        <a:bodyPr/>
        <a:lstStyle/>
        <a:p>
          <a:endParaRPr lang="en-US"/>
        </a:p>
      </dgm:t>
    </dgm:pt>
    <dgm:pt modelId="{0782B5BA-4328-4C88-A7C9-07DDBBDB3A06}" type="pres">
      <dgm:prSet presAssocID="{D3476E92-7808-46C3-BA86-0F69C6911382}" presName="linear" presStyleCnt="0">
        <dgm:presLayoutVars>
          <dgm:animLvl val="lvl"/>
          <dgm:resizeHandles val="exact"/>
        </dgm:presLayoutVars>
      </dgm:prSet>
      <dgm:spPr/>
      <dgm:t>
        <a:bodyPr/>
        <a:lstStyle/>
        <a:p>
          <a:endParaRPr lang="en-US"/>
        </a:p>
      </dgm:t>
    </dgm:pt>
    <dgm:pt modelId="{6865EC91-82E8-455F-A32D-6AC72989FECE}" type="pres">
      <dgm:prSet presAssocID="{36028F06-9642-46D9-92B9-D66F200CD36A}" presName="parentText" presStyleLbl="node1" presStyleIdx="0" presStyleCnt="5">
        <dgm:presLayoutVars>
          <dgm:chMax val="0"/>
          <dgm:bulletEnabled val="1"/>
        </dgm:presLayoutVars>
      </dgm:prSet>
      <dgm:spPr/>
      <dgm:t>
        <a:bodyPr/>
        <a:lstStyle/>
        <a:p>
          <a:endParaRPr lang="en-US"/>
        </a:p>
      </dgm:t>
    </dgm:pt>
    <dgm:pt modelId="{17723F05-89CE-4A14-83BA-B1AA899E4C93}" type="pres">
      <dgm:prSet presAssocID="{2A627BC4-6164-4EA0-A0F6-081FF352C489}" presName="spacer" presStyleCnt="0"/>
      <dgm:spPr/>
    </dgm:pt>
    <dgm:pt modelId="{56011F8E-CA72-45FE-B6D5-0B4F6DB66812}" type="pres">
      <dgm:prSet presAssocID="{28AE615D-5238-4D24-A0C0-D459CEA4B35D}" presName="parentText" presStyleLbl="node1" presStyleIdx="1" presStyleCnt="5">
        <dgm:presLayoutVars>
          <dgm:chMax val="0"/>
          <dgm:bulletEnabled val="1"/>
        </dgm:presLayoutVars>
      </dgm:prSet>
      <dgm:spPr/>
      <dgm:t>
        <a:bodyPr/>
        <a:lstStyle/>
        <a:p>
          <a:endParaRPr lang="en-US"/>
        </a:p>
      </dgm:t>
    </dgm:pt>
    <dgm:pt modelId="{311457DA-EF3B-424D-A95C-A1D8933341F8}" type="pres">
      <dgm:prSet presAssocID="{584AC3A7-2A76-4901-89EE-84D619A91517}" presName="spacer" presStyleCnt="0"/>
      <dgm:spPr/>
    </dgm:pt>
    <dgm:pt modelId="{A7E70F17-4E8D-41C7-AA43-4029304D6813}" type="pres">
      <dgm:prSet presAssocID="{51FA4962-6A15-44A3-854A-8BAE61D3300E}" presName="parentText" presStyleLbl="node1" presStyleIdx="2" presStyleCnt="5">
        <dgm:presLayoutVars>
          <dgm:chMax val="0"/>
          <dgm:bulletEnabled val="1"/>
        </dgm:presLayoutVars>
      </dgm:prSet>
      <dgm:spPr/>
      <dgm:t>
        <a:bodyPr/>
        <a:lstStyle/>
        <a:p>
          <a:endParaRPr lang="en-US"/>
        </a:p>
      </dgm:t>
    </dgm:pt>
    <dgm:pt modelId="{754E1079-87F4-4C5B-AB6C-2814322E5E98}" type="pres">
      <dgm:prSet presAssocID="{51FA4962-6A15-44A3-854A-8BAE61D3300E}" presName="childText" presStyleLbl="revTx" presStyleIdx="0" presStyleCnt="1">
        <dgm:presLayoutVars>
          <dgm:bulletEnabled val="1"/>
        </dgm:presLayoutVars>
      </dgm:prSet>
      <dgm:spPr/>
      <dgm:t>
        <a:bodyPr/>
        <a:lstStyle/>
        <a:p>
          <a:endParaRPr lang="en-US"/>
        </a:p>
      </dgm:t>
    </dgm:pt>
    <dgm:pt modelId="{4F564F2F-1540-49D7-9895-C13102351883}" type="pres">
      <dgm:prSet presAssocID="{4EC19AA2-70B4-4162-AC3B-2DD2532F2001}" presName="parentText" presStyleLbl="node1" presStyleIdx="3" presStyleCnt="5">
        <dgm:presLayoutVars>
          <dgm:chMax val="0"/>
          <dgm:bulletEnabled val="1"/>
        </dgm:presLayoutVars>
      </dgm:prSet>
      <dgm:spPr/>
      <dgm:t>
        <a:bodyPr/>
        <a:lstStyle/>
        <a:p>
          <a:endParaRPr lang="en-US"/>
        </a:p>
      </dgm:t>
    </dgm:pt>
    <dgm:pt modelId="{A1432ED1-9282-44DB-A90C-083490E606DD}" type="pres">
      <dgm:prSet presAssocID="{B22AB200-F252-4F84-AA77-847F274D1702}" presName="spacer" presStyleCnt="0"/>
      <dgm:spPr/>
    </dgm:pt>
    <dgm:pt modelId="{891DD3C1-5736-4C40-ADAE-B0F92FCB353E}" type="pres">
      <dgm:prSet presAssocID="{3ECF7FBE-4427-48F7-A094-5E7DB57010AE}" presName="parentText" presStyleLbl="node1" presStyleIdx="4" presStyleCnt="5">
        <dgm:presLayoutVars>
          <dgm:chMax val="0"/>
          <dgm:bulletEnabled val="1"/>
        </dgm:presLayoutVars>
      </dgm:prSet>
      <dgm:spPr/>
      <dgm:t>
        <a:bodyPr/>
        <a:lstStyle/>
        <a:p>
          <a:endParaRPr lang="en-US"/>
        </a:p>
      </dgm:t>
    </dgm:pt>
  </dgm:ptLst>
  <dgm:cxnLst>
    <dgm:cxn modelId="{0077F794-7827-4FDF-8EB6-82864EC1CFE2}" type="presOf" srcId="{D3476E92-7808-46C3-BA86-0F69C6911382}" destId="{0782B5BA-4328-4C88-A7C9-07DDBBDB3A06}" srcOrd="0" destOrd="0" presId="urn:microsoft.com/office/officeart/2005/8/layout/vList2"/>
    <dgm:cxn modelId="{676A8483-995E-47CC-A2D2-8317E71AD3A3}" srcId="{51FA4962-6A15-44A3-854A-8BAE61D3300E}" destId="{BAB5005F-7D32-4FCA-9B2E-BF65EC8779A4}" srcOrd="0" destOrd="0" parTransId="{45C50C09-F4BB-4FDE-8D69-A0F24A1FD63B}" sibTransId="{93909F8F-267E-490B-AAA0-22F81D63687B}"/>
    <dgm:cxn modelId="{1AF95AF6-1FC4-4228-8C69-E79051BEDAFD}" type="presOf" srcId="{36028F06-9642-46D9-92B9-D66F200CD36A}" destId="{6865EC91-82E8-455F-A32D-6AC72989FECE}" srcOrd="0" destOrd="0" presId="urn:microsoft.com/office/officeart/2005/8/layout/vList2"/>
    <dgm:cxn modelId="{C794681E-DE07-4A42-A321-24F3954A63C7}" type="presOf" srcId="{4EC19AA2-70B4-4162-AC3B-2DD2532F2001}" destId="{4F564F2F-1540-49D7-9895-C13102351883}" srcOrd="0" destOrd="0" presId="urn:microsoft.com/office/officeart/2005/8/layout/vList2"/>
    <dgm:cxn modelId="{0A1153EB-6916-462F-8689-AFEDB9CBDDCF}" srcId="{D3476E92-7808-46C3-BA86-0F69C6911382}" destId="{4EC19AA2-70B4-4162-AC3B-2DD2532F2001}" srcOrd="3" destOrd="0" parTransId="{3A8DAA82-8D14-47DF-987B-FCE33901A9A7}" sibTransId="{B22AB200-F252-4F84-AA77-847F274D1702}"/>
    <dgm:cxn modelId="{9C03E631-3C13-422F-B201-A59AF2876CDB}" type="presOf" srcId="{51FA4962-6A15-44A3-854A-8BAE61D3300E}" destId="{A7E70F17-4E8D-41C7-AA43-4029304D6813}" srcOrd="0" destOrd="0" presId="urn:microsoft.com/office/officeart/2005/8/layout/vList2"/>
    <dgm:cxn modelId="{CD57871B-1C43-4D9C-9031-6A0AFA9798B5}" srcId="{51FA4962-6A15-44A3-854A-8BAE61D3300E}" destId="{605333B3-5A0D-4D31-8F37-57894522E31D}" srcOrd="1" destOrd="0" parTransId="{470EE0F0-2E97-43E1-BF78-7567D6A074B5}" sibTransId="{55C56197-3E47-4AD3-9C33-21478701FA21}"/>
    <dgm:cxn modelId="{DDED4774-D3CD-4489-8995-0F5D212F5CED}" type="presOf" srcId="{3ECF7FBE-4427-48F7-A094-5E7DB57010AE}" destId="{891DD3C1-5736-4C40-ADAE-B0F92FCB353E}" srcOrd="0" destOrd="0" presId="urn:microsoft.com/office/officeart/2005/8/layout/vList2"/>
    <dgm:cxn modelId="{524E27F6-409C-46A8-A0BD-2956C2EC26D2}" srcId="{D3476E92-7808-46C3-BA86-0F69C6911382}" destId="{28AE615D-5238-4D24-A0C0-D459CEA4B35D}" srcOrd="1" destOrd="0" parTransId="{99A2A2BD-735E-48EF-91E1-E1A6AABE8882}" sibTransId="{584AC3A7-2A76-4901-89EE-84D619A91517}"/>
    <dgm:cxn modelId="{1D2645C9-6F50-4209-8316-0C9305DFC700}" srcId="{D3476E92-7808-46C3-BA86-0F69C6911382}" destId="{3ECF7FBE-4427-48F7-A094-5E7DB57010AE}" srcOrd="4" destOrd="0" parTransId="{64C47225-BD9C-4F08-8083-38187F08BEB4}" sibTransId="{268B41E6-F0FD-427B-98E8-6B7DFE6B8888}"/>
    <dgm:cxn modelId="{36556839-5939-4C0C-9F59-016C6AB4FDE2}" type="presOf" srcId="{BAB5005F-7D32-4FCA-9B2E-BF65EC8779A4}" destId="{754E1079-87F4-4C5B-AB6C-2814322E5E98}" srcOrd="0" destOrd="0" presId="urn:microsoft.com/office/officeart/2005/8/layout/vList2"/>
    <dgm:cxn modelId="{0EC07333-7C14-4D08-8327-C6D3DF7E2269}" type="presOf" srcId="{28AE615D-5238-4D24-A0C0-D459CEA4B35D}" destId="{56011F8E-CA72-45FE-B6D5-0B4F6DB66812}" srcOrd="0" destOrd="0" presId="urn:microsoft.com/office/officeart/2005/8/layout/vList2"/>
    <dgm:cxn modelId="{28974C14-2E3B-48D1-AF11-63B0FEF42F28}" srcId="{D3476E92-7808-46C3-BA86-0F69C6911382}" destId="{36028F06-9642-46D9-92B9-D66F200CD36A}" srcOrd="0" destOrd="0" parTransId="{8B58E087-679B-4492-9F24-E536DEBE9B4D}" sibTransId="{2A627BC4-6164-4EA0-A0F6-081FF352C489}"/>
    <dgm:cxn modelId="{982BD193-7E5C-4CC2-B8E3-A8D472D64D25}" type="presOf" srcId="{605333B3-5A0D-4D31-8F37-57894522E31D}" destId="{754E1079-87F4-4C5B-AB6C-2814322E5E98}" srcOrd="0" destOrd="1" presId="urn:microsoft.com/office/officeart/2005/8/layout/vList2"/>
    <dgm:cxn modelId="{AB9B4C6B-3488-40B0-8A59-3E73F0D5B630}" srcId="{D3476E92-7808-46C3-BA86-0F69C6911382}" destId="{51FA4962-6A15-44A3-854A-8BAE61D3300E}" srcOrd="2" destOrd="0" parTransId="{E1E8C471-5C2D-43ED-89B2-E28C00B4911F}" sibTransId="{2317E572-3DB4-4291-A6C5-A6471FEB67B8}"/>
    <dgm:cxn modelId="{8A306018-33A8-4C2A-903E-FE2221712C86}" type="presParOf" srcId="{0782B5BA-4328-4C88-A7C9-07DDBBDB3A06}" destId="{6865EC91-82E8-455F-A32D-6AC72989FECE}" srcOrd="0" destOrd="0" presId="urn:microsoft.com/office/officeart/2005/8/layout/vList2"/>
    <dgm:cxn modelId="{6B589615-EF66-4792-9A99-0AB4B6CC84DF}" type="presParOf" srcId="{0782B5BA-4328-4C88-A7C9-07DDBBDB3A06}" destId="{17723F05-89CE-4A14-83BA-B1AA899E4C93}" srcOrd="1" destOrd="0" presId="urn:microsoft.com/office/officeart/2005/8/layout/vList2"/>
    <dgm:cxn modelId="{D7A7D04A-A68A-4E14-8A25-FCB0064D97BD}" type="presParOf" srcId="{0782B5BA-4328-4C88-A7C9-07DDBBDB3A06}" destId="{56011F8E-CA72-45FE-B6D5-0B4F6DB66812}" srcOrd="2" destOrd="0" presId="urn:microsoft.com/office/officeart/2005/8/layout/vList2"/>
    <dgm:cxn modelId="{103A0D8A-9275-44A8-BED3-1BC6A40655F2}" type="presParOf" srcId="{0782B5BA-4328-4C88-A7C9-07DDBBDB3A06}" destId="{311457DA-EF3B-424D-A95C-A1D8933341F8}" srcOrd="3" destOrd="0" presId="urn:microsoft.com/office/officeart/2005/8/layout/vList2"/>
    <dgm:cxn modelId="{E0323701-3499-43AB-B5FB-60B15E7FCD66}" type="presParOf" srcId="{0782B5BA-4328-4C88-A7C9-07DDBBDB3A06}" destId="{A7E70F17-4E8D-41C7-AA43-4029304D6813}" srcOrd="4" destOrd="0" presId="urn:microsoft.com/office/officeart/2005/8/layout/vList2"/>
    <dgm:cxn modelId="{E9648AAB-704F-49E2-AA59-C490572913C1}" type="presParOf" srcId="{0782B5BA-4328-4C88-A7C9-07DDBBDB3A06}" destId="{754E1079-87F4-4C5B-AB6C-2814322E5E98}" srcOrd="5" destOrd="0" presId="urn:microsoft.com/office/officeart/2005/8/layout/vList2"/>
    <dgm:cxn modelId="{5F26E6DB-3330-4626-AA3B-E9B44367D073}" type="presParOf" srcId="{0782B5BA-4328-4C88-A7C9-07DDBBDB3A06}" destId="{4F564F2F-1540-49D7-9895-C13102351883}" srcOrd="6" destOrd="0" presId="urn:microsoft.com/office/officeart/2005/8/layout/vList2"/>
    <dgm:cxn modelId="{FFD3C93A-4270-4608-BC54-72777D500114}" type="presParOf" srcId="{0782B5BA-4328-4C88-A7C9-07DDBBDB3A06}" destId="{A1432ED1-9282-44DB-A90C-083490E606DD}" srcOrd="7" destOrd="0" presId="urn:microsoft.com/office/officeart/2005/8/layout/vList2"/>
    <dgm:cxn modelId="{97479953-69FA-4DD5-AC93-7A23B22880BF}" type="presParOf" srcId="{0782B5BA-4328-4C88-A7C9-07DDBBDB3A06}" destId="{891DD3C1-5736-4C40-ADAE-B0F92FCB353E}" srcOrd="8" destOrd="0" presId="urn:microsoft.com/office/officeart/2005/8/layout/vList2"/>
  </dgm:cxnLst>
  <dgm:bg/>
  <dgm:whole/>
</dgm:dataModel>
</file>

<file path=ppt/diagrams/data55.xml><?xml version="1.0" encoding="utf-8"?>
<dgm:dataModel xmlns:dgm="http://schemas.openxmlformats.org/drawingml/2006/diagram" xmlns:a="http://schemas.openxmlformats.org/drawingml/2006/main">
  <dgm:ptLst>
    <dgm:pt modelId="{EED5936B-4C89-471B-AFDD-68BF03B7A201}" type="doc">
      <dgm:prSet loTypeId="urn:microsoft.com/office/officeart/2005/8/layout/vList2" loCatId="list" qsTypeId="urn:microsoft.com/office/officeart/2005/8/quickstyle/simple3" qsCatId="simple" csTypeId="urn:microsoft.com/office/officeart/2005/8/colors/colorful1#5" csCatId="colorful" phldr="1"/>
      <dgm:spPr/>
      <dgm:t>
        <a:bodyPr/>
        <a:lstStyle/>
        <a:p>
          <a:endParaRPr lang="en-US"/>
        </a:p>
      </dgm:t>
    </dgm:pt>
    <dgm:pt modelId="{D31518E8-D5A1-4BFD-A98D-E98163D7E93F}">
      <dgm:prSet/>
      <dgm:spPr/>
      <dgm:t>
        <a:bodyPr/>
        <a:lstStyle/>
        <a:p>
          <a:pPr algn="just" rtl="0"/>
          <a:r>
            <a:rPr lang="en-US" dirty="0" smtClean="0"/>
            <a:t>Check from 26AS statement on Income tax Portal for TDS u/s 194IA</a:t>
          </a:r>
          <a:endParaRPr lang="en-US" dirty="0"/>
        </a:p>
      </dgm:t>
    </dgm:pt>
    <dgm:pt modelId="{CC8E8A37-276A-451F-B6D0-071901AF5F02}" type="parTrans" cxnId="{61BB7E04-9962-488F-BCED-D0753F6AEE7D}">
      <dgm:prSet/>
      <dgm:spPr/>
      <dgm:t>
        <a:bodyPr/>
        <a:lstStyle/>
        <a:p>
          <a:endParaRPr lang="en-US"/>
        </a:p>
      </dgm:t>
    </dgm:pt>
    <dgm:pt modelId="{162615E2-8B3F-4365-A4ED-69F2E8755AE8}" type="sibTrans" cxnId="{61BB7E04-9962-488F-BCED-D0753F6AEE7D}">
      <dgm:prSet/>
      <dgm:spPr/>
      <dgm:t>
        <a:bodyPr/>
        <a:lstStyle/>
        <a:p>
          <a:endParaRPr lang="en-US"/>
        </a:p>
      </dgm:t>
    </dgm:pt>
    <dgm:pt modelId="{4E66A34A-F210-4FD8-8E48-F4E50FAA4A41}">
      <dgm:prSet/>
      <dgm:spPr/>
      <dgm:t>
        <a:bodyPr/>
        <a:lstStyle/>
        <a:p>
          <a:pPr rtl="0"/>
          <a:r>
            <a:rPr lang="en-US" dirty="0" smtClean="0"/>
            <a:t>Check Fixed Assets Account, Investment in Immovable assets account and other Ledgers</a:t>
          </a:r>
          <a:endParaRPr lang="en-US" dirty="0"/>
        </a:p>
      </dgm:t>
    </dgm:pt>
    <dgm:pt modelId="{32DC5591-9DA7-4F25-8759-402497BC40C3}" type="parTrans" cxnId="{C5D8A7AF-D7D2-4E85-8CE7-4330F1FC7217}">
      <dgm:prSet/>
      <dgm:spPr/>
      <dgm:t>
        <a:bodyPr/>
        <a:lstStyle/>
        <a:p>
          <a:endParaRPr lang="en-US"/>
        </a:p>
      </dgm:t>
    </dgm:pt>
    <dgm:pt modelId="{912861D2-5AAB-4FAB-B417-BDB874D2E9A6}" type="sibTrans" cxnId="{C5D8A7AF-D7D2-4E85-8CE7-4330F1FC7217}">
      <dgm:prSet/>
      <dgm:spPr/>
      <dgm:t>
        <a:bodyPr/>
        <a:lstStyle/>
        <a:p>
          <a:endParaRPr lang="en-US"/>
        </a:p>
      </dgm:t>
    </dgm:pt>
    <dgm:pt modelId="{461D3F7A-198B-4D2C-B8EA-31C14B055420}">
      <dgm:prSet/>
      <dgm:spPr/>
      <dgm:t>
        <a:bodyPr/>
        <a:lstStyle/>
        <a:p>
          <a:pPr rtl="0"/>
          <a:r>
            <a:rPr lang="en-US" dirty="0" smtClean="0"/>
            <a:t>Obtain copy of Registered Deed duly certified by </a:t>
          </a:r>
          <a:r>
            <a:rPr lang="en-US" dirty="0" err="1" smtClean="0"/>
            <a:t>Auditee</a:t>
          </a:r>
          <a:r>
            <a:rPr lang="en-US" dirty="0" smtClean="0"/>
            <a:t> or Sale Agreement</a:t>
          </a:r>
          <a:endParaRPr lang="en-US" dirty="0"/>
        </a:p>
      </dgm:t>
    </dgm:pt>
    <dgm:pt modelId="{7B039AB1-CAA8-4C3B-B81C-62336B19CCD4}" type="parTrans" cxnId="{8241C730-344F-4691-A2F2-2F3A65AF209B}">
      <dgm:prSet/>
      <dgm:spPr/>
      <dgm:t>
        <a:bodyPr/>
        <a:lstStyle/>
        <a:p>
          <a:endParaRPr lang="en-US"/>
        </a:p>
      </dgm:t>
    </dgm:pt>
    <dgm:pt modelId="{669FBE09-4246-4EDF-9F96-D78D6D46A4B4}" type="sibTrans" cxnId="{8241C730-344F-4691-A2F2-2F3A65AF209B}">
      <dgm:prSet/>
      <dgm:spPr/>
      <dgm:t>
        <a:bodyPr/>
        <a:lstStyle/>
        <a:p>
          <a:endParaRPr lang="en-US"/>
        </a:p>
      </dgm:t>
    </dgm:pt>
    <dgm:pt modelId="{2D41545E-2962-42F1-A2F3-65D8DA89FE5A}">
      <dgm:prSet/>
      <dgm:spPr/>
      <dgm:t>
        <a:bodyPr/>
        <a:lstStyle/>
        <a:p>
          <a:pPr rtl="0"/>
          <a:r>
            <a:rPr lang="en-US" dirty="0" smtClean="0"/>
            <a:t>Obtain a Management Representation of land and building sold and values.</a:t>
          </a:r>
          <a:endParaRPr lang="en-US" dirty="0"/>
        </a:p>
      </dgm:t>
    </dgm:pt>
    <dgm:pt modelId="{331C0E24-A24B-419E-A37C-C8B0DC096D94}" type="parTrans" cxnId="{704590CC-2C56-46CB-92E7-91B244417C51}">
      <dgm:prSet/>
      <dgm:spPr/>
      <dgm:t>
        <a:bodyPr/>
        <a:lstStyle/>
        <a:p>
          <a:endParaRPr lang="en-US"/>
        </a:p>
      </dgm:t>
    </dgm:pt>
    <dgm:pt modelId="{7BF4A21F-262B-45C3-9EC0-9E9222A116BD}" type="sibTrans" cxnId="{704590CC-2C56-46CB-92E7-91B244417C51}">
      <dgm:prSet/>
      <dgm:spPr/>
      <dgm:t>
        <a:bodyPr/>
        <a:lstStyle/>
        <a:p>
          <a:endParaRPr lang="en-US"/>
        </a:p>
      </dgm:t>
    </dgm:pt>
    <dgm:pt modelId="{D64BF59A-118D-4F5E-BEAE-8AE387BC9902}" type="pres">
      <dgm:prSet presAssocID="{EED5936B-4C89-471B-AFDD-68BF03B7A201}" presName="linear" presStyleCnt="0">
        <dgm:presLayoutVars>
          <dgm:animLvl val="lvl"/>
          <dgm:resizeHandles val="exact"/>
        </dgm:presLayoutVars>
      </dgm:prSet>
      <dgm:spPr/>
      <dgm:t>
        <a:bodyPr/>
        <a:lstStyle/>
        <a:p>
          <a:endParaRPr lang="en-US"/>
        </a:p>
      </dgm:t>
    </dgm:pt>
    <dgm:pt modelId="{C5610CED-BC59-44AA-B76C-0557595726E3}" type="pres">
      <dgm:prSet presAssocID="{D31518E8-D5A1-4BFD-A98D-E98163D7E93F}" presName="parentText" presStyleLbl="node1" presStyleIdx="0" presStyleCnt="4">
        <dgm:presLayoutVars>
          <dgm:chMax val="0"/>
          <dgm:bulletEnabled val="1"/>
        </dgm:presLayoutVars>
      </dgm:prSet>
      <dgm:spPr/>
      <dgm:t>
        <a:bodyPr/>
        <a:lstStyle/>
        <a:p>
          <a:endParaRPr lang="en-US"/>
        </a:p>
      </dgm:t>
    </dgm:pt>
    <dgm:pt modelId="{6D7B0B1F-4398-4F99-8575-A058358B3DC0}" type="pres">
      <dgm:prSet presAssocID="{162615E2-8B3F-4365-A4ED-69F2E8755AE8}" presName="spacer" presStyleCnt="0"/>
      <dgm:spPr/>
    </dgm:pt>
    <dgm:pt modelId="{A2E95B1D-E542-4584-A925-70E4A7AE75BE}" type="pres">
      <dgm:prSet presAssocID="{4E66A34A-F210-4FD8-8E48-F4E50FAA4A41}" presName="parentText" presStyleLbl="node1" presStyleIdx="1" presStyleCnt="4">
        <dgm:presLayoutVars>
          <dgm:chMax val="0"/>
          <dgm:bulletEnabled val="1"/>
        </dgm:presLayoutVars>
      </dgm:prSet>
      <dgm:spPr/>
      <dgm:t>
        <a:bodyPr/>
        <a:lstStyle/>
        <a:p>
          <a:endParaRPr lang="en-US"/>
        </a:p>
      </dgm:t>
    </dgm:pt>
    <dgm:pt modelId="{DF72A36B-253F-43AB-B020-6BB724BD1DCF}" type="pres">
      <dgm:prSet presAssocID="{912861D2-5AAB-4FAB-B417-BDB874D2E9A6}" presName="spacer" presStyleCnt="0"/>
      <dgm:spPr/>
    </dgm:pt>
    <dgm:pt modelId="{8E813EEB-1FC1-49CB-AFCA-0F5F039A1F3A}" type="pres">
      <dgm:prSet presAssocID="{461D3F7A-198B-4D2C-B8EA-31C14B055420}" presName="parentText" presStyleLbl="node1" presStyleIdx="2" presStyleCnt="4">
        <dgm:presLayoutVars>
          <dgm:chMax val="0"/>
          <dgm:bulletEnabled val="1"/>
        </dgm:presLayoutVars>
      </dgm:prSet>
      <dgm:spPr/>
      <dgm:t>
        <a:bodyPr/>
        <a:lstStyle/>
        <a:p>
          <a:endParaRPr lang="en-US"/>
        </a:p>
      </dgm:t>
    </dgm:pt>
    <dgm:pt modelId="{FBA726C2-E46A-4B86-A5C0-D85FA79EDD38}" type="pres">
      <dgm:prSet presAssocID="{669FBE09-4246-4EDF-9F96-D78D6D46A4B4}" presName="spacer" presStyleCnt="0"/>
      <dgm:spPr/>
    </dgm:pt>
    <dgm:pt modelId="{4BA1E097-0CDE-428C-9FCC-C8B9763ECE63}" type="pres">
      <dgm:prSet presAssocID="{2D41545E-2962-42F1-A2F3-65D8DA89FE5A}" presName="parentText" presStyleLbl="node1" presStyleIdx="3" presStyleCnt="4">
        <dgm:presLayoutVars>
          <dgm:chMax val="0"/>
          <dgm:bulletEnabled val="1"/>
        </dgm:presLayoutVars>
      </dgm:prSet>
      <dgm:spPr/>
      <dgm:t>
        <a:bodyPr/>
        <a:lstStyle/>
        <a:p>
          <a:endParaRPr lang="en-US"/>
        </a:p>
      </dgm:t>
    </dgm:pt>
  </dgm:ptLst>
  <dgm:cxnLst>
    <dgm:cxn modelId="{3DC26B97-DCA7-4B3E-B5C4-F19D238D19BA}" type="presOf" srcId="{2D41545E-2962-42F1-A2F3-65D8DA89FE5A}" destId="{4BA1E097-0CDE-428C-9FCC-C8B9763ECE63}" srcOrd="0" destOrd="0" presId="urn:microsoft.com/office/officeart/2005/8/layout/vList2"/>
    <dgm:cxn modelId="{8241C730-344F-4691-A2F2-2F3A65AF209B}" srcId="{EED5936B-4C89-471B-AFDD-68BF03B7A201}" destId="{461D3F7A-198B-4D2C-B8EA-31C14B055420}" srcOrd="2" destOrd="0" parTransId="{7B039AB1-CAA8-4C3B-B81C-62336B19CCD4}" sibTransId="{669FBE09-4246-4EDF-9F96-D78D6D46A4B4}"/>
    <dgm:cxn modelId="{704590CC-2C56-46CB-92E7-91B244417C51}" srcId="{EED5936B-4C89-471B-AFDD-68BF03B7A201}" destId="{2D41545E-2962-42F1-A2F3-65D8DA89FE5A}" srcOrd="3" destOrd="0" parTransId="{331C0E24-A24B-419E-A37C-C8B0DC096D94}" sibTransId="{7BF4A21F-262B-45C3-9EC0-9E9222A116BD}"/>
    <dgm:cxn modelId="{C5D8A7AF-D7D2-4E85-8CE7-4330F1FC7217}" srcId="{EED5936B-4C89-471B-AFDD-68BF03B7A201}" destId="{4E66A34A-F210-4FD8-8E48-F4E50FAA4A41}" srcOrd="1" destOrd="0" parTransId="{32DC5591-9DA7-4F25-8759-402497BC40C3}" sibTransId="{912861D2-5AAB-4FAB-B417-BDB874D2E9A6}"/>
    <dgm:cxn modelId="{6B327232-088B-4089-8C26-C1FDA5D7BCF6}" type="presOf" srcId="{EED5936B-4C89-471B-AFDD-68BF03B7A201}" destId="{D64BF59A-118D-4F5E-BEAE-8AE387BC9902}" srcOrd="0" destOrd="0" presId="urn:microsoft.com/office/officeart/2005/8/layout/vList2"/>
    <dgm:cxn modelId="{00EE9924-4A60-4E0F-90AC-023353272699}" type="presOf" srcId="{461D3F7A-198B-4D2C-B8EA-31C14B055420}" destId="{8E813EEB-1FC1-49CB-AFCA-0F5F039A1F3A}" srcOrd="0" destOrd="0" presId="urn:microsoft.com/office/officeart/2005/8/layout/vList2"/>
    <dgm:cxn modelId="{61BB7E04-9962-488F-BCED-D0753F6AEE7D}" srcId="{EED5936B-4C89-471B-AFDD-68BF03B7A201}" destId="{D31518E8-D5A1-4BFD-A98D-E98163D7E93F}" srcOrd="0" destOrd="0" parTransId="{CC8E8A37-276A-451F-B6D0-071901AF5F02}" sibTransId="{162615E2-8B3F-4365-A4ED-69F2E8755AE8}"/>
    <dgm:cxn modelId="{81D87242-D5C9-4091-BF0B-18D713B5D10A}" type="presOf" srcId="{D31518E8-D5A1-4BFD-A98D-E98163D7E93F}" destId="{C5610CED-BC59-44AA-B76C-0557595726E3}" srcOrd="0" destOrd="0" presId="urn:microsoft.com/office/officeart/2005/8/layout/vList2"/>
    <dgm:cxn modelId="{AA20656C-1278-46A5-A6C8-5162F25BB277}" type="presOf" srcId="{4E66A34A-F210-4FD8-8E48-F4E50FAA4A41}" destId="{A2E95B1D-E542-4584-A925-70E4A7AE75BE}" srcOrd="0" destOrd="0" presId="urn:microsoft.com/office/officeart/2005/8/layout/vList2"/>
    <dgm:cxn modelId="{F11DB4D2-09A1-4F98-85FC-15C668C63026}" type="presParOf" srcId="{D64BF59A-118D-4F5E-BEAE-8AE387BC9902}" destId="{C5610CED-BC59-44AA-B76C-0557595726E3}" srcOrd="0" destOrd="0" presId="urn:microsoft.com/office/officeart/2005/8/layout/vList2"/>
    <dgm:cxn modelId="{13EAC25C-B43A-4269-A692-8F34ABB3329D}" type="presParOf" srcId="{D64BF59A-118D-4F5E-BEAE-8AE387BC9902}" destId="{6D7B0B1F-4398-4F99-8575-A058358B3DC0}" srcOrd="1" destOrd="0" presId="urn:microsoft.com/office/officeart/2005/8/layout/vList2"/>
    <dgm:cxn modelId="{72636055-5D97-4B5E-8622-353A8854753E}" type="presParOf" srcId="{D64BF59A-118D-4F5E-BEAE-8AE387BC9902}" destId="{A2E95B1D-E542-4584-A925-70E4A7AE75BE}" srcOrd="2" destOrd="0" presId="urn:microsoft.com/office/officeart/2005/8/layout/vList2"/>
    <dgm:cxn modelId="{89561E7E-3EF7-4BB0-A3FB-DA4FFB20148C}" type="presParOf" srcId="{D64BF59A-118D-4F5E-BEAE-8AE387BC9902}" destId="{DF72A36B-253F-43AB-B020-6BB724BD1DCF}" srcOrd="3" destOrd="0" presId="urn:microsoft.com/office/officeart/2005/8/layout/vList2"/>
    <dgm:cxn modelId="{628F940A-42CC-4B2C-BF4C-B97121F493EC}" type="presParOf" srcId="{D64BF59A-118D-4F5E-BEAE-8AE387BC9902}" destId="{8E813EEB-1FC1-49CB-AFCA-0F5F039A1F3A}" srcOrd="4" destOrd="0" presId="urn:microsoft.com/office/officeart/2005/8/layout/vList2"/>
    <dgm:cxn modelId="{40731B67-4853-40C2-B3DF-94C2A889896A}" type="presParOf" srcId="{D64BF59A-118D-4F5E-BEAE-8AE387BC9902}" destId="{FBA726C2-E46A-4B86-A5C0-D85FA79EDD38}" srcOrd="5" destOrd="0" presId="urn:microsoft.com/office/officeart/2005/8/layout/vList2"/>
    <dgm:cxn modelId="{5EE63F0C-7D43-4EB9-BB55-C89217FA88AF}" type="presParOf" srcId="{D64BF59A-118D-4F5E-BEAE-8AE387BC9902}" destId="{4BA1E097-0CDE-428C-9FCC-C8B9763ECE63}" srcOrd="6" destOrd="0" presId="urn:microsoft.com/office/officeart/2005/8/layout/vList2"/>
  </dgm:cxnLst>
  <dgm:bg/>
  <dgm:whole/>
</dgm:dataModel>
</file>

<file path=ppt/diagrams/data56.xml><?xml version="1.0" encoding="utf-8"?>
<dgm:dataModel xmlns:dgm="http://schemas.openxmlformats.org/drawingml/2006/diagram" xmlns:a="http://schemas.openxmlformats.org/drawingml/2006/main">
  <dgm:ptLst>
    <dgm:pt modelId="{987CD6C7-85FA-4A80-93B0-517BD2A49D65}" type="doc">
      <dgm:prSet loTypeId="urn:microsoft.com/office/officeart/2005/8/layout/vList2" loCatId="list" qsTypeId="urn:microsoft.com/office/officeart/2005/8/quickstyle/simple3" qsCatId="simple" csTypeId="urn:microsoft.com/office/officeart/2005/8/colors/colorful1#6" csCatId="colorful" phldr="1"/>
      <dgm:spPr/>
      <dgm:t>
        <a:bodyPr/>
        <a:lstStyle/>
        <a:p>
          <a:endParaRPr lang="en-US"/>
        </a:p>
      </dgm:t>
    </dgm:pt>
    <dgm:pt modelId="{D9903161-199E-4379-A51F-1D36F6C836DB}">
      <dgm:prSet custT="1"/>
      <dgm:spPr/>
      <dgm:t>
        <a:bodyPr/>
        <a:lstStyle/>
        <a:p>
          <a:pPr algn="just" rtl="0">
            <a:lnSpc>
              <a:spcPct val="150000"/>
            </a:lnSpc>
          </a:pPr>
          <a:r>
            <a:rPr lang="en-US" sz="2400" dirty="0" smtClean="0"/>
            <a:t>Cross check value on global basis based on District Registrar Guidelines at </a:t>
          </a:r>
          <a:r>
            <a:rPr lang="en-US" sz="2800" dirty="0" smtClean="0"/>
            <a:t>website</a:t>
          </a:r>
          <a:endParaRPr lang="en-US" sz="2800" dirty="0"/>
        </a:p>
      </dgm:t>
    </dgm:pt>
    <dgm:pt modelId="{9E311669-1A03-4EE1-81D4-7C2EE1752FE3}" type="parTrans" cxnId="{56F9EF2F-CDDB-4A16-966A-ABCE6507098A}">
      <dgm:prSet/>
      <dgm:spPr/>
      <dgm:t>
        <a:bodyPr/>
        <a:lstStyle/>
        <a:p>
          <a:endParaRPr lang="en-US"/>
        </a:p>
      </dgm:t>
    </dgm:pt>
    <dgm:pt modelId="{560D506B-570C-44E5-92AC-2E0B018D5E4E}" type="sibTrans" cxnId="{56F9EF2F-CDDB-4A16-966A-ABCE6507098A}">
      <dgm:prSet/>
      <dgm:spPr/>
      <dgm:t>
        <a:bodyPr/>
        <a:lstStyle/>
        <a:p>
          <a:endParaRPr lang="en-US"/>
        </a:p>
      </dgm:t>
    </dgm:pt>
    <dgm:pt modelId="{3611E095-0F89-43F1-8D25-770D4309C0DD}">
      <dgm:prSet custT="1"/>
      <dgm:spPr/>
      <dgm:t>
        <a:bodyPr/>
        <a:lstStyle/>
        <a:p>
          <a:pPr algn="just" rtl="0"/>
          <a:r>
            <a:rPr lang="en-US" sz="2800" dirty="0" smtClean="0"/>
            <a:t>Value Adopted/Assessed / Assessable to be obtained from Registered </a:t>
          </a:r>
          <a:r>
            <a:rPr lang="en-US" sz="2800" dirty="0" err="1" smtClean="0"/>
            <a:t>Valuer’s</a:t>
          </a:r>
          <a:r>
            <a:rPr lang="en-US" sz="2800" dirty="0" smtClean="0"/>
            <a:t> report where transfer not registered </a:t>
          </a:r>
          <a:r>
            <a:rPr lang="en-US" sz="1800" dirty="0" err="1" smtClean="0"/>
            <a:t>Eg</a:t>
          </a:r>
          <a:r>
            <a:rPr lang="en-US" sz="1800" dirty="0" smtClean="0"/>
            <a:t>. POA, JDA</a:t>
          </a:r>
          <a:endParaRPr lang="en-US" sz="2800" dirty="0"/>
        </a:p>
      </dgm:t>
    </dgm:pt>
    <dgm:pt modelId="{66EC883D-AB57-4FE6-8390-4589E7F4B915}" type="parTrans" cxnId="{A1310721-FE9E-40BE-AC33-CDF44E1784A4}">
      <dgm:prSet/>
      <dgm:spPr/>
      <dgm:t>
        <a:bodyPr/>
        <a:lstStyle/>
        <a:p>
          <a:endParaRPr lang="en-US"/>
        </a:p>
      </dgm:t>
    </dgm:pt>
    <dgm:pt modelId="{541C420C-70C7-4F70-BB4B-8245E2711182}" type="sibTrans" cxnId="{A1310721-FE9E-40BE-AC33-CDF44E1784A4}">
      <dgm:prSet/>
      <dgm:spPr/>
      <dgm:t>
        <a:bodyPr/>
        <a:lstStyle/>
        <a:p>
          <a:endParaRPr lang="en-US"/>
        </a:p>
      </dgm:t>
    </dgm:pt>
    <dgm:pt modelId="{D0ECAA62-7F68-4480-9810-F04CEC3AED2A}">
      <dgm:prSet custT="1"/>
      <dgm:spPr/>
      <dgm:t>
        <a:bodyPr/>
        <a:lstStyle/>
        <a:p>
          <a:pPr algn="just" rtl="0"/>
          <a:r>
            <a:rPr lang="en-US" sz="2800" dirty="0" smtClean="0"/>
            <a:t>Copy of Appeals/Orders before  Stamp Authorities</a:t>
          </a:r>
          <a:endParaRPr lang="en-US" sz="2800" dirty="0"/>
        </a:p>
      </dgm:t>
    </dgm:pt>
    <dgm:pt modelId="{06C86B6A-3955-4870-8F73-99D28F844BA0}" type="parTrans" cxnId="{F3AA663F-4276-46DE-BA69-3EB43D7C1A66}">
      <dgm:prSet/>
      <dgm:spPr/>
      <dgm:t>
        <a:bodyPr/>
        <a:lstStyle/>
        <a:p>
          <a:endParaRPr lang="en-US"/>
        </a:p>
      </dgm:t>
    </dgm:pt>
    <dgm:pt modelId="{7259FDA6-260E-4285-A006-862209432EBB}" type="sibTrans" cxnId="{F3AA663F-4276-46DE-BA69-3EB43D7C1A66}">
      <dgm:prSet/>
      <dgm:spPr/>
      <dgm:t>
        <a:bodyPr/>
        <a:lstStyle/>
        <a:p>
          <a:endParaRPr lang="en-US"/>
        </a:p>
      </dgm:t>
    </dgm:pt>
    <dgm:pt modelId="{D62BB148-7BD1-4C08-BAB9-66517DB90D7B}" type="pres">
      <dgm:prSet presAssocID="{987CD6C7-85FA-4A80-93B0-517BD2A49D65}" presName="linear" presStyleCnt="0">
        <dgm:presLayoutVars>
          <dgm:animLvl val="lvl"/>
          <dgm:resizeHandles val="exact"/>
        </dgm:presLayoutVars>
      </dgm:prSet>
      <dgm:spPr/>
      <dgm:t>
        <a:bodyPr/>
        <a:lstStyle/>
        <a:p>
          <a:endParaRPr lang="en-US"/>
        </a:p>
      </dgm:t>
    </dgm:pt>
    <dgm:pt modelId="{54D42DB4-3F96-401D-B2F4-E705F1E8AA9C}" type="pres">
      <dgm:prSet presAssocID="{D9903161-199E-4379-A51F-1D36F6C836DB}" presName="parentText" presStyleLbl="node1" presStyleIdx="0" presStyleCnt="3">
        <dgm:presLayoutVars>
          <dgm:chMax val="0"/>
          <dgm:bulletEnabled val="1"/>
        </dgm:presLayoutVars>
      </dgm:prSet>
      <dgm:spPr/>
      <dgm:t>
        <a:bodyPr/>
        <a:lstStyle/>
        <a:p>
          <a:endParaRPr lang="en-US"/>
        </a:p>
      </dgm:t>
    </dgm:pt>
    <dgm:pt modelId="{BB3D5791-FB44-4811-90C4-66B5B6120987}" type="pres">
      <dgm:prSet presAssocID="{560D506B-570C-44E5-92AC-2E0B018D5E4E}" presName="spacer" presStyleCnt="0"/>
      <dgm:spPr/>
    </dgm:pt>
    <dgm:pt modelId="{33EEA96E-7140-4715-A2EC-8C3359DC506B}" type="pres">
      <dgm:prSet presAssocID="{3611E095-0F89-43F1-8D25-770D4309C0DD}" presName="parentText" presStyleLbl="node1" presStyleIdx="1" presStyleCnt="3">
        <dgm:presLayoutVars>
          <dgm:chMax val="0"/>
          <dgm:bulletEnabled val="1"/>
        </dgm:presLayoutVars>
      </dgm:prSet>
      <dgm:spPr/>
      <dgm:t>
        <a:bodyPr/>
        <a:lstStyle/>
        <a:p>
          <a:endParaRPr lang="en-US"/>
        </a:p>
      </dgm:t>
    </dgm:pt>
    <dgm:pt modelId="{4C841FC4-FEDE-40B8-82D1-B92FCEFCD2EE}" type="pres">
      <dgm:prSet presAssocID="{541C420C-70C7-4F70-BB4B-8245E2711182}" presName="spacer" presStyleCnt="0"/>
      <dgm:spPr/>
    </dgm:pt>
    <dgm:pt modelId="{28C3B5C1-7579-455E-AB46-B437460787DE}" type="pres">
      <dgm:prSet presAssocID="{D0ECAA62-7F68-4480-9810-F04CEC3AED2A}" presName="parentText" presStyleLbl="node1" presStyleIdx="2" presStyleCnt="3">
        <dgm:presLayoutVars>
          <dgm:chMax val="0"/>
          <dgm:bulletEnabled val="1"/>
        </dgm:presLayoutVars>
      </dgm:prSet>
      <dgm:spPr/>
      <dgm:t>
        <a:bodyPr/>
        <a:lstStyle/>
        <a:p>
          <a:endParaRPr lang="en-US"/>
        </a:p>
      </dgm:t>
    </dgm:pt>
  </dgm:ptLst>
  <dgm:cxnLst>
    <dgm:cxn modelId="{0EBFECE8-600A-469E-9F4A-E0DD5C76CE22}" type="presOf" srcId="{987CD6C7-85FA-4A80-93B0-517BD2A49D65}" destId="{D62BB148-7BD1-4C08-BAB9-66517DB90D7B}" srcOrd="0" destOrd="0" presId="urn:microsoft.com/office/officeart/2005/8/layout/vList2"/>
    <dgm:cxn modelId="{865E57DD-9129-45EB-9705-DB2631FA4518}" type="presOf" srcId="{D0ECAA62-7F68-4480-9810-F04CEC3AED2A}" destId="{28C3B5C1-7579-455E-AB46-B437460787DE}" srcOrd="0" destOrd="0" presId="urn:microsoft.com/office/officeart/2005/8/layout/vList2"/>
    <dgm:cxn modelId="{9D1B3583-3AD3-4E0E-BE60-6A2B5BB1B05A}" type="presOf" srcId="{3611E095-0F89-43F1-8D25-770D4309C0DD}" destId="{33EEA96E-7140-4715-A2EC-8C3359DC506B}" srcOrd="0" destOrd="0" presId="urn:microsoft.com/office/officeart/2005/8/layout/vList2"/>
    <dgm:cxn modelId="{A1310721-FE9E-40BE-AC33-CDF44E1784A4}" srcId="{987CD6C7-85FA-4A80-93B0-517BD2A49D65}" destId="{3611E095-0F89-43F1-8D25-770D4309C0DD}" srcOrd="1" destOrd="0" parTransId="{66EC883D-AB57-4FE6-8390-4589E7F4B915}" sibTransId="{541C420C-70C7-4F70-BB4B-8245E2711182}"/>
    <dgm:cxn modelId="{56F9EF2F-CDDB-4A16-966A-ABCE6507098A}" srcId="{987CD6C7-85FA-4A80-93B0-517BD2A49D65}" destId="{D9903161-199E-4379-A51F-1D36F6C836DB}" srcOrd="0" destOrd="0" parTransId="{9E311669-1A03-4EE1-81D4-7C2EE1752FE3}" sibTransId="{560D506B-570C-44E5-92AC-2E0B018D5E4E}"/>
    <dgm:cxn modelId="{1A9696E5-1757-4BAC-9958-8267F02A4D1B}" type="presOf" srcId="{D9903161-199E-4379-A51F-1D36F6C836DB}" destId="{54D42DB4-3F96-401D-B2F4-E705F1E8AA9C}" srcOrd="0" destOrd="0" presId="urn:microsoft.com/office/officeart/2005/8/layout/vList2"/>
    <dgm:cxn modelId="{F3AA663F-4276-46DE-BA69-3EB43D7C1A66}" srcId="{987CD6C7-85FA-4A80-93B0-517BD2A49D65}" destId="{D0ECAA62-7F68-4480-9810-F04CEC3AED2A}" srcOrd="2" destOrd="0" parTransId="{06C86B6A-3955-4870-8F73-99D28F844BA0}" sibTransId="{7259FDA6-260E-4285-A006-862209432EBB}"/>
    <dgm:cxn modelId="{63441CB5-CB61-4A8C-B376-C1153E7602C4}" type="presParOf" srcId="{D62BB148-7BD1-4C08-BAB9-66517DB90D7B}" destId="{54D42DB4-3F96-401D-B2F4-E705F1E8AA9C}" srcOrd="0" destOrd="0" presId="urn:microsoft.com/office/officeart/2005/8/layout/vList2"/>
    <dgm:cxn modelId="{F0B9915C-DE2A-48E8-BCD4-93B6D96D17D6}" type="presParOf" srcId="{D62BB148-7BD1-4C08-BAB9-66517DB90D7B}" destId="{BB3D5791-FB44-4811-90C4-66B5B6120987}" srcOrd="1" destOrd="0" presId="urn:microsoft.com/office/officeart/2005/8/layout/vList2"/>
    <dgm:cxn modelId="{C4732DF1-0E9F-4D86-8482-59649E963064}" type="presParOf" srcId="{D62BB148-7BD1-4C08-BAB9-66517DB90D7B}" destId="{33EEA96E-7140-4715-A2EC-8C3359DC506B}" srcOrd="2" destOrd="0" presId="urn:microsoft.com/office/officeart/2005/8/layout/vList2"/>
    <dgm:cxn modelId="{93B21F75-F04E-42EC-98A8-79B71EB01DF5}" type="presParOf" srcId="{D62BB148-7BD1-4C08-BAB9-66517DB90D7B}" destId="{4C841FC4-FEDE-40B8-82D1-B92FCEFCD2EE}" srcOrd="3" destOrd="0" presId="urn:microsoft.com/office/officeart/2005/8/layout/vList2"/>
    <dgm:cxn modelId="{A5CB3CE4-C2C1-4180-9600-B794B575F34E}" type="presParOf" srcId="{D62BB148-7BD1-4C08-BAB9-66517DB90D7B}" destId="{28C3B5C1-7579-455E-AB46-B437460787DE}" srcOrd="4" destOrd="0" presId="urn:microsoft.com/office/officeart/2005/8/layout/vList2"/>
  </dgm:cxnLst>
  <dgm:bg/>
  <dgm:whole/>
</dgm:dataModel>
</file>

<file path=ppt/diagrams/data57.xml><?xml version="1.0" encoding="utf-8"?>
<dgm:dataModel xmlns:dgm="http://schemas.openxmlformats.org/drawingml/2006/diagram" xmlns:a="http://schemas.openxmlformats.org/drawingml/2006/main">
  <dgm:ptLst>
    <dgm:pt modelId="{46BBD58B-EAD8-42B9-A9AF-9925E986CD23}"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9FA2A17D-5811-474A-9DDB-B7AE213C2E6E}">
      <dgm:prSet phldrT="[Text]" custT="1"/>
      <dgm:spPr/>
      <dgm:t>
        <a:bodyPr/>
        <a:lstStyle/>
        <a:p>
          <a:pPr algn="just"/>
          <a:r>
            <a:rPr lang="en-US" sz="2800" dirty="0" smtClean="0"/>
            <a:t>Reporting has to be done</a:t>
          </a:r>
          <a:endParaRPr lang="en-US" sz="2800" dirty="0"/>
        </a:p>
      </dgm:t>
    </dgm:pt>
    <dgm:pt modelId="{6A28F3BE-6831-4ED6-8805-A5B075A8BCBB}" type="parTrans" cxnId="{93A9A67E-D221-4727-8A38-B20174BEA2F5}">
      <dgm:prSet/>
      <dgm:spPr/>
      <dgm:t>
        <a:bodyPr/>
        <a:lstStyle/>
        <a:p>
          <a:endParaRPr lang="en-US"/>
        </a:p>
      </dgm:t>
    </dgm:pt>
    <dgm:pt modelId="{22398261-2D74-47A7-8F93-37D287D40B3A}" type="sibTrans" cxnId="{93A9A67E-D221-4727-8A38-B20174BEA2F5}">
      <dgm:prSet/>
      <dgm:spPr/>
      <dgm:t>
        <a:bodyPr/>
        <a:lstStyle/>
        <a:p>
          <a:endParaRPr lang="en-US"/>
        </a:p>
      </dgm:t>
    </dgm:pt>
    <dgm:pt modelId="{9D106523-512C-4074-A3E2-6952F8A031AF}">
      <dgm:prSet phldrT="[Text]" custT="1"/>
      <dgm:spPr/>
      <dgm:t>
        <a:bodyPr/>
        <a:lstStyle/>
        <a:p>
          <a:pPr algn="just"/>
          <a:r>
            <a:rPr lang="en-US" sz="2800" dirty="0" smtClean="0"/>
            <a:t>Offer Actual consideration in Return</a:t>
          </a:r>
          <a:endParaRPr lang="en-US" sz="2800" dirty="0"/>
        </a:p>
      </dgm:t>
    </dgm:pt>
    <dgm:pt modelId="{FFA9891B-BD88-4DE0-AE28-AFE2549EB237}" type="parTrans" cxnId="{1F6F892A-0FA3-468D-9EF7-ED2EBC92BC9B}">
      <dgm:prSet/>
      <dgm:spPr/>
      <dgm:t>
        <a:bodyPr/>
        <a:lstStyle/>
        <a:p>
          <a:endParaRPr lang="en-US"/>
        </a:p>
      </dgm:t>
    </dgm:pt>
    <dgm:pt modelId="{40FC6EA6-F928-48BA-BAF3-5EC76A8E9BA2}" type="sibTrans" cxnId="{1F6F892A-0FA3-468D-9EF7-ED2EBC92BC9B}">
      <dgm:prSet/>
      <dgm:spPr/>
      <dgm:t>
        <a:bodyPr/>
        <a:lstStyle/>
        <a:p>
          <a:endParaRPr lang="en-US"/>
        </a:p>
      </dgm:t>
    </dgm:pt>
    <dgm:pt modelId="{56551ACB-EF92-4F4E-B5DF-EF17E45709D6}">
      <dgm:prSet phldrT="[Text]" custT="1"/>
      <dgm:spPr/>
      <dgm:t>
        <a:bodyPr/>
        <a:lstStyle/>
        <a:p>
          <a:pPr algn="just"/>
          <a:r>
            <a:rPr lang="en-US" sz="2800" dirty="0" smtClean="0"/>
            <a:t>Give suitable note in 3CA/3CB</a:t>
          </a:r>
          <a:endParaRPr lang="en-US" sz="2800" dirty="0"/>
        </a:p>
      </dgm:t>
    </dgm:pt>
    <dgm:pt modelId="{564ED0B3-0B1D-4D35-A331-F3F704772C53}" type="parTrans" cxnId="{FF9B808B-33A2-4FD0-A73B-0676389C723B}">
      <dgm:prSet/>
      <dgm:spPr/>
      <dgm:t>
        <a:bodyPr/>
        <a:lstStyle/>
        <a:p>
          <a:endParaRPr lang="en-US"/>
        </a:p>
      </dgm:t>
    </dgm:pt>
    <dgm:pt modelId="{102B69B5-1CD0-4F5B-A253-03E58877E6FB}" type="sibTrans" cxnId="{FF9B808B-33A2-4FD0-A73B-0676389C723B}">
      <dgm:prSet/>
      <dgm:spPr/>
      <dgm:t>
        <a:bodyPr/>
        <a:lstStyle/>
        <a:p>
          <a:endParaRPr lang="en-US"/>
        </a:p>
      </dgm:t>
    </dgm:pt>
    <dgm:pt modelId="{364FFE90-F669-42EF-ADAD-AD7AAE3A9FA9}" type="pres">
      <dgm:prSet presAssocID="{46BBD58B-EAD8-42B9-A9AF-9925E986CD23}" presName="linear" presStyleCnt="0">
        <dgm:presLayoutVars>
          <dgm:animLvl val="lvl"/>
          <dgm:resizeHandles val="exact"/>
        </dgm:presLayoutVars>
      </dgm:prSet>
      <dgm:spPr/>
      <dgm:t>
        <a:bodyPr/>
        <a:lstStyle/>
        <a:p>
          <a:endParaRPr lang="en-US"/>
        </a:p>
      </dgm:t>
    </dgm:pt>
    <dgm:pt modelId="{3EB8055B-B9DD-4D44-BBAB-3127AA849BCD}" type="pres">
      <dgm:prSet presAssocID="{9FA2A17D-5811-474A-9DDB-B7AE213C2E6E}" presName="parentText" presStyleLbl="node1" presStyleIdx="0" presStyleCnt="3">
        <dgm:presLayoutVars>
          <dgm:chMax val="0"/>
          <dgm:bulletEnabled val="1"/>
        </dgm:presLayoutVars>
      </dgm:prSet>
      <dgm:spPr/>
      <dgm:t>
        <a:bodyPr/>
        <a:lstStyle/>
        <a:p>
          <a:endParaRPr lang="en-US"/>
        </a:p>
      </dgm:t>
    </dgm:pt>
    <dgm:pt modelId="{25029704-78B8-4819-A61C-907BE4BDB562}" type="pres">
      <dgm:prSet presAssocID="{22398261-2D74-47A7-8F93-37D287D40B3A}" presName="spacer" presStyleCnt="0"/>
      <dgm:spPr/>
      <dgm:t>
        <a:bodyPr/>
        <a:lstStyle/>
        <a:p>
          <a:endParaRPr lang="en-US"/>
        </a:p>
      </dgm:t>
    </dgm:pt>
    <dgm:pt modelId="{BCE3E848-D68B-4A7E-AD70-54E05CF4CEF7}" type="pres">
      <dgm:prSet presAssocID="{56551ACB-EF92-4F4E-B5DF-EF17E45709D6}" presName="parentText" presStyleLbl="node1" presStyleIdx="1" presStyleCnt="3" custLinFactNeighborY="13421">
        <dgm:presLayoutVars>
          <dgm:chMax val="0"/>
          <dgm:bulletEnabled val="1"/>
        </dgm:presLayoutVars>
      </dgm:prSet>
      <dgm:spPr/>
      <dgm:t>
        <a:bodyPr/>
        <a:lstStyle/>
        <a:p>
          <a:endParaRPr lang="en-US"/>
        </a:p>
      </dgm:t>
    </dgm:pt>
    <dgm:pt modelId="{55508204-9DE8-4CE2-8F03-52A459734DA9}" type="pres">
      <dgm:prSet presAssocID="{102B69B5-1CD0-4F5B-A253-03E58877E6FB}" presName="spacer" presStyleCnt="0"/>
      <dgm:spPr/>
    </dgm:pt>
    <dgm:pt modelId="{9F1EC06E-EB44-4013-A6C6-42FB8F6241F7}" type="pres">
      <dgm:prSet presAssocID="{9D106523-512C-4074-A3E2-6952F8A031AF}" presName="parentText" presStyleLbl="node1" presStyleIdx="2" presStyleCnt="3">
        <dgm:presLayoutVars>
          <dgm:chMax val="0"/>
          <dgm:bulletEnabled val="1"/>
        </dgm:presLayoutVars>
      </dgm:prSet>
      <dgm:spPr/>
      <dgm:t>
        <a:bodyPr/>
        <a:lstStyle/>
        <a:p>
          <a:endParaRPr lang="en-US"/>
        </a:p>
      </dgm:t>
    </dgm:pt>
  </dgm:ptLst>
  <dgm:cxnLst>
    <dgm:cxn modelId="{59149E4A-5965-4F30-B243-9EB9C1182FA7}" type="presOf" srcId="{56551ACB-EF92-4F4E-B5DF-EF17E45709D6}" destId="{BCE3E848-D68B-4A7E-AD70-54E05CF4CEF7}" srcOrd="0" destOrd="0" presId="urn:microsoft.com/office/officeart/2005/8/layout/vList2"/>
    <dgm:cxn modelId="{4BB1FA94-64D8-402A-8A06-A9CC8225EE9D}" type="presOf" srcId="{9D106523-512C-4074-A3E2-6952F8A031AF}" destId="{9F1EC06E-EB44-4013-A6C6-42FB8F6241F7}" srcOrd="0" destOrd="0" presId="urn:microsoft.com/office/officeart/2005/8/layout/vList2"/>
    <dgm:cxn modelId="{1F6F892A-0FA3-468D-9EF7-ED2EBC92BC9B}" srcId="{46BBD58B-EAD8-42B9-A9AF-9925E986CD23}" destId="{9D106523-512C-4074-A3E2-6952F8A031AF}" srcOrd="2" destOrd="0" parTransId="{FFA9891B-BD88-4DE0-AE28-AFE2549EB237}" sibTransId="{40FC6EA6-F928-48BA-BAF3-5EC76A8E9BA2}"/>
    <dgm:cxn modelId="{72D363D9-5C69-4524-8CD6-25CECDC9977F}" type="presOf" srcId="{46BBD58B-EAD8-42B9-A9AF-9925E986CD23}" destId="{364FFE90-F669-42EF-ADAD-AD7AAE3A9FA9}" srcOrd="0" destOrd="0" presId="urn:microsoft.com/office/officeart/2005/8/layout/vList2"/>
    <dgm:cxn modelId="{FF9B808B-33A2-4FD0-A73B-0676389C723B}" srcId="{46BBD58B-EAD8-42B9-A9AF-9925E986CD23}" destId="{56551ACB-EF92-4F4E-B5DF-EF17E45709D6}" srcOrd="1" destOrd="0" parTransId="{564ED0B3-0B1D-4D35-A331-F3F704772C53}" sibTransId="{102B69B5-1CD0-4F5B-A253-03E58877E6FB}"/>
    <dgm:cxn modelId="{93A9A67E-D221-4727-8A38-B20174BEA2F5}" srcId="{46BBD58B-EAD8-42B9-A9AF-9925E986CD23}" destId="{9FA2A17D-5811-474A-9DDB-B7AE213C2E6E}" srcOrd="0" destOrd="0" parTransId="{6A28F3BE-6831-4ED6-8805-A5B075A8BCBB}" sibTransId="{22398261-2D74-47A7-8F93-37D287D40B3A}"/>
    <dgm:cxn modelId="{0599C748-6804-4D69-9985-C7DD70037BFE}" type="presOf" srcId="{9FA2A17D-5811-474A-9DDB-B7AE213C2E6E}" destId="{3EB8055B-B9DD-4D44-BBAB-3127AA849BCD}" srcOrd="0" destOrd="0" presId="urn:microsoft.com/office/officeart/2005/8/layout/vList2"/>
    <dgm:cxn modelId="{06A0F649-23D9-4E17-8E7F-99775447DF26}" type="presParOf" srcId="{364FFE90-F669-42EF-ADAD-AD7AAE3A9FA9}" destId="{3EB8055B-B9DD-4D44-BBAB-3127AA849BCD}" srcOrd="0" destOrd="0" presId="urn:microsoft.com/office/officeart/2005/8/layout/vList2"/>
    <dgm:cxn modelId="{131F3ACA-A8B8-4484-B6D5-0109BECC1755}" type="presParOf" srcId="{364FFE90-F669-42EF-ADAD-AD7AAE3A9FA9}" destId="{25029704-78B8-4819-A61C-907BE4BDB562}" srcOrd="1" destOrd="0" presId="urn:microsoft.com/office/officeart/2005/8/layout/vList2"/>
    <dgm:cxn modelId="{52E497C8-4688-4510-96E9-63F1A8862DDD}" type="presParOf" srcId="{364FFE90-F669-42EF-ADAD-AD7AAE3A9FA9}" destId="{BCE3E848-D68B-4A7E-AD70-54E05CF4CEF7}" srcOrd="2" destOrd="0" presId="urn:microsoft.com/office/officeart/2005/8/layout/vList2"/>
    <dgm:cxn modelId="{808E68EF-294C-4731-9369-BE7769D2D812}" type="presParOf" srcId="{364FFE90-F669-42EF-ADAD-AD7AAE3A9FA9}" destId="{55508204-9DE8-4CE2-8F03-52A459734DA9}" srcOrd="3" destOrd="0" presId="urn:microsoft.com/office/officeart/2005/8/layout/vList2"/>
    <dgm:cxn modelId="{C7C6BA1A-F3AC-4917-B5C7-3467D6A9623D}" type="presParOf" srcId="{364FFE90-F669-42EF-ADAD-AD7AAE3A9FA9}" destId="{9F1EC06E-EB44-4013-A6C6-42FB8F6241F7}" srcOrd="4" destOrd="0" presId="urn:microsoft.com/office/officeart/2005/8/layout/vList2"/>
  </dgm:cxnLst>
  <dgm:bg/>
  <dgm:whole/>
</dgm:dataModel>
</file>

<file path=ppt/diagrams/data58.xml><?xml version="1.0" encoding="utf-8"?>
<dgm:dataModel xmlns:dgm="http://schemas.openxmlformats.org/drawingml/2006/diagram" xmlns:a="http://schemas.openxmlformats.org/drawingml/2006/main">
  <dgm:ptLst>
    <dgm:pt modelId="{884402A7-2FDE-4E12-BF12-C321123BAA31}" type="doc">
      <dgm:prSet loTypeId="urn:microsoft.com/office/officeart/2005/8/layout/vList2" loCatId="list" qsTypeId="urn:microsoft.com/office/officeart/2005/8/quickstyle/simple1" qsCatId="simple" csTypeId="urn:microsoft.com/office/officeart/2005/8/colors/colorful1#20" csCatId="colorful" phldr="1"/>
      <dgm:spPr/>
      <dgm:t>
        <a:bodyPr/>
        <a:lstStyle/>
        <a:p>
          <a:endParaRPr lang="en-US"/>
        </a:p>
      </dgm:t>
    </dgm:pt>
    <dgm:pt modelId="{0959A13F-4F42-431E-8E69-32077A75BA82}">
      <dgm:prSet/>
      <dgm:spPr/>
      <dgm:t>
        <a:bodyPr/>
        <a:lstStyle/>
        <a:p>
          <a:pPr rtl="0"/>
          <a:r>
            <a:rPr lang="en-US" dirty="0" smtClean="0"/>
            <a:t>Machinery spares to  be </a:t>
          </a:r>
          <a:r>
            <a:rPr lang="en-US" dirty="0" err="1" smtClean="0"/>
            <a:t>capitalised</a:t>
          </a:r>
          <a:r>
            <a:rPr lang="en-US" dirty="0" smtClean="0"/>
            <a:t> on consumption as per  New AS-10</a:t>
          </a:r>
          <a:endParaRPr lang="en-US" dirty="0"/>
        </a:p>
      </dgm:t>
    </dgm:pt>
    <dgm:pt modelId="{AB8CC523-B117-4D51-B3D1-4672BFEB34CE}" type="parTrans" cxnId="{35AFB341-A8BC-421B-B25B-6F38CDF5537B}">
      <dgm:prSet/>
      <dgm:spPr/>
      <dgm:t>
        <a:bodyPr/>
        <a:lstStyle/>
        <a:p>
          <a:endParaRPr lang="en-US"/>
        </a:p>
      </dgm:t>
    </dgm:pt>
    <dgm:pt modelId="{E96F147F-30E3-4F98-BCC7-CC1DE8B096CE}" type="sibTrans" cxnId="{35AFB341-A8BC-421B-B25B-6F38CDF5537B}">
      <dgm:prSet/>
      <dgm:spPr/>
      <dgm:t>
        <a:bodyPr/>
        <a:lstStyle/>
        <a:p>
          <a:endParaRPr lang="en-US"/>
        </a:p>
      </dgm:t>
    </dgm:pt>
    <dgm:pt modelId="{A3DA17B6-E632-4533-A175-DCEC8D16A848}">
      <dgm:prSet/>
      <dgm:spPr/>
      <dgm:t>
        <a:bodyPr/>
        <a:lstStyle/>
        <a:p>
          <a:pPr rtl="0"/>
          <a:r>
            <a:rPr lang="en-US" dirty="0" smtClean="0"/>
            <a:t>ICDS V requires it to be charged to P&amp;L as  per Old AS-10 </a:t>
          </a:r>
          <a:endParaRPr lang="en-US" dirty="0"/>
        </a:p>
      </dgm:t>
    </dgm:pt>
    <dgm:pt modelId="{9B0486B7-1377-464D-9784-D286A162F18B}" type="parTrans" cxnId="{8ED631C9-CC0C-4213-9359-73DEBAF73E86}">
      <dgm:prSet/>
      <dgm:spPr/>
      <dgm:t>
        <a:bodyPr/>
        <a:lstStyle/>
        <a:p>
          <a:endParaRPr lang="en-US"/>
        </a:p>
      </dgm:t>
    </dgm:pt>
    <dgm:pt modelId="{B8D660B4-8734-4B6A-AACD-B4FC6DD62054}" type="sibTrans" cxnId="{8ED631C9-CC0C-4213-9359-73DEBAF73E86}">
      <dgm:prSet/>
      <dgm:spPr/>
      <dgm:t>
        <a:bodyPr/>
        <a:lstStyle/>
        <a:p>
          <a:endParaRPr lang="en-US"/>
        </a:p>
      </dgm:t>
    </dgm:pt>
    <dgm:pt modelId="{84A00F57-9F59-48DD-B38D-25CA396B1B95}">
      <dgm:prSet/>
      <dgm:spPr/>
      <dgm:t>
        <a:bodyPr/>
        <a:lstStyle/>
        <a:p>
          <a:pPr rtl="0"/>
          <a:r>
            <a:rPr lang="en-US" dirty="0" smtClean="0"/>
            <a:t>Deferred tax liability </a:t>
          </a:r>
          <a:endParaRPr lang="en-US" dirty="0"/>
        </a:p>
      </dgm:t>
    </dgm:pt>
    <dgm:pt modelId="{DEBD2A87-2FD3-432E-9411-79E6222CDD81}" type="parTrans" cxnId="{FABCFDB8-D7F3-4242-8E62-D11EB4C6FA44}">
      <dgm:prSet/>
      <dgm:spPr/>
      <dgm:t>
        <a:bodyPr/>
        <a:lstStyle/>
        <a:p>
          <a:endParaRPr lang="en-US"/>
        </a:p>
      </dgm:t>
    </dgm:pt>
    <dgm:pt modelId="{89298C67-F6B4-464A-9E93-BB30862D6562}" type="sibTrans" cxnId="{FABCFDB8-D7F3-4242-8E62-D11EB4C6FA44}">
      <dgm:prSet/>
      <dgm:spPr/>
      <dgm:t>
        <a:bodyPr/>
        <a:lstStyle/>
        <a:p>
          <a:endParaRPr lang="en-US"/>
        </a:p>
      </dgm:t>
    </dgm:pt>
    <dgm:pt modelId="{27425D7C-5096-47F0-A6C5-1F5EBD886D96}" type="pres">
      <dgm:prSet presAssocID="{884402A7-2FDE-4E12-BF12-C321123BAA31}" presName="linear" presStyleCnt="0">
        <dgm:presLayoutVars>
          <dgm:animLvl val="lvl"/>
          <dgm:resizeHandles val="exact"/>
        </dgm:presLayoutVars>
      </dgm:prSet>
      <dgm:spPr/>
      <dgm:t>
        <a:bodyPr/>
        <a:lstStyle/>
        <a:p>
          <a:endParaRPr lang="en-US"/>
        </a:p>
      </dgm:t>
    </dgm:pt>
    <dgm:pt modelId="{9AD1C4D0-DD4F-459C-A566-3E7205CD4F21}" type="pres">
      <dgm:prSet presAssocID="{0959A13F-4F42-431E-8E69-32077A75BA82}" presName="parentText" presStyleLbl="node1" presStyleIdx="0" presStyleCnt="3">
        <dgm:presLayoutVars>
          <dgm:chMax val="0"/>
          <dgm:bulletEnabled val="1"/>
        </dgm:presLayoutVars>
      </dgm:prSet>
      <dgm:spPr/>
      <dgm:t>
        <a:bodyPr/>
        <a:lstStyle/>
        <a:p>
          <a:endParaRPr lang="en-US"/>
        </a:p>
      </dgm:t>
    </dgm:pt>
    <dgm:pt modelId="{080ADBD1-1030-46F9-BF03-21291FBA15E5}" type="pres">
      <dgm:prSet presAssocID="{E96F147F-30E3-4F98-BCC7-CC1DE8B096CE}" presName="spacer" presStyleCnt="0"/>
      <dgm:spPr/>
    </dgm:pt>
    <dgm:pt modelId="{E6D527A4-0DCC-4D3F-A1E5-41D626C8E6EA}" type="pres">
      <dgm:prSet presAssocID="{A3DA17B6-E632-4533-A175-DCEC8D16A848}" presName="parentText" presStyleLbl="node1" presStyleIdx="1" presStyleCnt="3">
        <dgm:presLayoutVars>
          <dgm:chMax val="0"/>
          <dgm:bulletEnabled val="1"/>
        </dgm:presLayoutVars>
      </dgm:prSet>
      <dgm:spPr/>
      <dgm:t>
        <a:bodyPr/>
        <a:lstStyle/>
        <a:p>
          <a:endParaRPr lang="en-US"/>
        </a:p>
      </dgm:t>
    </dgm:pt>
    <dgm:pt modelId="{984FBAFB-D202-4EB7-B81E-D7CF6E20E8EF}" type="pres">
      <dgm:prSet presAssocID="{B8D660B4-8734-4B6A-AACD-B4FC6DD62054}" presName="spacer" presStyleCnt="0"/>
      <dgm:spPr/>
    </dgm:pt>
    <dgm:pt modelId="{36484952-1BF5-4119-8832-FAF24E79D903}" type="pres">
      <dgm:prSet presAssocID="{84A00F57-9F59-48DD-B38D-25CA396B1B95}" presName="parentText" presStyleLbl="node1" presStyleIdx="2" presStyleCnt="3">
        <dgm:presLayoutVars>
          <dgm:chMax val="0"/>
          <dgm:bulletEnabled val="1"/>
        </dgm:presLayoutVars>
      </dgm:prSet>
      <dgm:spPr/>
      <dgm:t>
        <a:bodyPr/>
        <a:lstStyle/>
        <a:p>
          <a:endParaRPr lang="en-US"/>
        </a:p>
      </dgm:t>
    </dgm:pt>
  </dgm:ptLst>
  <dgm:cxnLst>
    <dgm:cxn modelId="{FABCFDB8-D7F3-4242-8E62-D11EB4C6FA44}" srcId="{884402A7-2FDE-4E12-BF12-C321123BAA31}" destId="{84A00F57-9F59-48DD-B38D-25CA396B1B95}" srcOrd="2" destOrd="0" parTransId="{DEBD2A87-2FD3-432E-9411-79E6222CDD81}" sibTransId="{89298C67-F6B4-464A-9E93-BB30862D6562}"/>
    <dgm:cxn modelId="{9F9B2897-C651-4571-9C38-3434215F2AF6}" type="presOf" srcId="{84A00F57-9F59-48DD-B38D-25CA396B1B95}" destId="{36484952-1BF5-4119-8832-FAF24E79D903}" srcOrd="0" destOrd="0" presId="urn:microsoft.com/office/officeart/2005/8/layout/vList2"/>
    <dgm:cxn modelId="{9685E0E0-6395-4CA3-9519-020908AC97E8}" type="presOf" srcId="{884402A7-2FDE-4E12-BF12-C321123BAA31}" destId="{27425D7C-5096-47F0-A6C5-1F5EBD886D96}" srcOrd="0" destOrd="0" presId="urn:microsoft.com/office/officeart/2005/8/layout/vList2"/>
    <dgm:cxn modelId="{45E14E17-2200-4174-854E-5DEF52BC3A0C}" type="presOf" srcId="{0959A13F-4F42-431E-8E69-32077A75BA82}" destId="{9AD1C4D0-DD4F-459C-A566-3E7205CD4F21}" srcOrd="0" destOrd="0" presId="urn:microsoft.com/office/officeart/2005/8/layout/vList2"/>
    <dgm:cxn modelId="{8ED631C9-CC0C-4213-9359-73DEBAF73E86}" srcId="{884402A7-2FDE-4E12-BF12-C321123BAA31}" destId="{A3DA17B6-E632-4533-A175-DCEC8D16A848}" srcOrd="1" destOrd="0" parTransId="{9B0486B7-1377-464D-9784-D286A162F18B}" sibTransId="{B8D660B4-8734-4B6A-AACD-B4FC6DD62054}"/>
    <dgm:cxn modelId="{35AFB341-A8BC-421B-B25B-6F38CDF5537B}" srcId="{884402A7-2FDE-4E12-BF12-C321123BAA31}" destId="{0959A13F-4F42-431E-8E69-32077A75BA82}" srcOrd="0" destOrd="0" parTransId="{AB8CC523-B117-4D51-B3D1-4672BFEB34CE}" sibTransId="{E96F147F-30E3-4F98-BCC7-CC1DE8B096CE}"/>
    <dgm:cxn modelId="{28DAF008-AD22-4417-9832-7FF553094043}" type="presOf" srcId="{A3DA17B6-E632-4533-A175-DCEC8D16A848}" destId="{E6D527A4-0DCC-4D3F-A1E5-41D626C8E6EA}" srcOrd="0" destOrd="0" presId="urn:microsoft.com/office/officeart/2005/8/layout/vList2"/>
    <dgm:cxn modelId="{66F6A343-06D1-4CD1-8C3F-72899B272173}" type="presParOf" srcId="{27425D7C-5096-47F0-A6C5-1F5EBD886D96}" destId="{9AD1C4D0-DD4F-459C-A566-3E7205CD4F21}" srcOrd="0" destOrd="0" presId="urn:microsoft.com/office/officeart/2005/8/layout/vList2"/>
    <dgm:cxn modelId="{F966AA39-FF03-442F-B514-BE70232A1750}" type="presParOf" srcId="{27425D7C-5096-47F0-A6C5-1F5EBD886D96}" destId="{080ADBD1-1030-46F9-BF03-21291FBA15E5}" srcOrd="1" destOrd="0" presId="urn:microsoft.com/office/officeart/2005/8/layout/vList2"/>
    <dgm:cxn modelId="{5CE84A0C-E0C0-462B-A41F-3BC1F04A22CC}" type="presParOf" srcId="{27425D7C-5096-47F0-A6C5-1F5EBD886D96}" destId="{E6D527A4-0DCC-4D3F-A1E5-41D626C8E6EA}" srcOrd="2" destOrd="0" presId="urn:microsoft.com/office/officeart/2005/8/layout/vList2"/>
    <dgm:cxn modelId="{68D2C0D9-ED56-4108-A2A9-6EF292FEEDA9}" type="presParOf" srcId="{27425D7C-5096-47F0-A6C5-1F5EBD886D96}" destId="{984FBAFB-D202-4EB7-B81E-D7CF6E20E8EF}" srcOrd="3" destOrd="0" presId="urn:microsoft.com/office/officeart/2005/8/layout/vList2"/>
    <dgm:cxn modelId="{9F9EED25-76CB-484E-A697-5DCB8345ABD9}" type="presParOf" srcId="{27425D7C-5096-47F0-A6C5-1F5EBD886D96}" destId="{36484952-1BF5-4119-8832-FAF24E79D903}" srcOrd="4" destOrd="0" presId="urn:microsoft.com/office/officeart/2005/8/layout/vList2"/>
  </dgm:cxnLst>
  <dgm:bg/>
  <dgm:whole/>
</dgm:dataModel>
</file>

<file path=ppt/diagrams/data59.xml><?xml version="1.0" encoding="utf-8"?>
<dgm:dataModel xmlns:dgm="http://schemas.openxmlformats.org/drawingml/2006/diagram" xmlns:a="http://schemas.openxmlformats.org/drawingml/2006/main">
  <dgm:ptLst>
    <dgm:pt modelId="{44438BFF-29FA-4CA9-A1A2-BAA6BE015E9D}"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A0E2E899-23E8-477D-BE85-E8F2BACE0D4E}">
      <dgm:prSet/>
      <dgm:spPr/>
      <dgm:t>
        <a:bodyPr/>
        <a:lstStyle/>
        <a:p>
          <a:pPr rtl="0"/>
          <a:r>
            <a:rPr lang="en-US" dirty="0" smtClean="0"/>
            <a:t>Materiality to be considered while reporting</a:t>
          </a:r>
          <a:endParaRPr lang="en-US" dirty="0"/>
        </a:p>
      </dgm:t>
    </dgm:pt>
    <dgm:pt modelId="{FC4305CA-43B7-443B-93AA-7450F32C63D3}" type="parTrans" cxnId="{EC196B9A-8186-4144-886F-FE59E71BC75E}">
      <dgm:prSet/>
      <dgm:spPr/>
      <dgm:t>
        <a:bodyPr/>
        <a:lstStyle/>
        <a:p>
          <a:endParaRPr lang="en-US"/>
        </a:p>
      </dgm:t>
    </dgm:pt>
    <dgm:pt modelId="{C0FA466C-94B4-41C6-B44E-2B4AC18C603E}" type="sibTrans" cxnId="{EC196B9A-8186-4144-886F-FE59E71BC75E}">
      <dgm:prSet/>
      <dgm:spPr/>
      <dgm:t>
        <a:bodyPr/>
        <a:lstStyle/>
        <a:p>
          <a:endParaRPr lang="en-US"/>
        </a:p>
      </dgm:t>
    </dgm:pt>
    <dgm:pt modelId="{A8620C70-F8FA-46FC-82E3-A78BCE8C49F8}">
      <dgm:prSet/>
      <dgm:spPr/>
      <dgm:t>
        <a:bodyPr/>
        <a:lstStyle/>
        <a:p>
          <a:pPr rtl="0"/>
          <a:r>
            <a:rPr lang="en-US" dirty="0" smtClean="0"/>
            <a:t>No view to be expressed on </a:t>
          </a:r>
          <a:r>
            <a:rPr lang="en-US" dirty="0" err="1" smtClean="0"/>
            <a:t>allowability</a:t>
          </a:r>
          <a:r>
            <a:rPr lang="en-US" dirty="0" smtClean="0"/>
            <a:t>.</a:t>
          </a:r>
          <a:endParaRPr lang="en-US" dirty="0"/>
        </a:p>
      </dgm:t>
    </dgm:pt>
    <dgm:pt modelId="{DE2015F5-C3AD-4ED2-BE00-EC7136DE98B8}" type="parTrans" cxnId="{3F738912-C70F-42CA-A1E0-94877A583C4F}">
      <dgm:prSet/>
      <dgm:spPr/>
      <dgm:t>
        <a:bodyPr/>
        <a:lstStyle/>
        <a:p>
          <a:endParaRPr lang="en-US"/>
        </a:p>
      </dgm:t>
    </dgm:pt>
    <dgm:pt modelId="{815313B0-7F65-483B-8E2B-051B31C1FC08}" type="sibTrans" cxnId="{3F738912-C70F-42CA-A1E0-94877A583C4F}">
      <dgm:prSet/>
      <dgm:spPr/>
      <dgm:t>
        <a:bodyPr/>
        <a:lstStyle/>
        <a:p>
          <a:endParaRPr lang="en-US"/>
        </a:p>
      </dgm:t>
    </dgm:pt>
    <dgm:pt modelId="{B977D341-07D1-4B53-9833-040DE4B5DC53}">
      <dgm:prSet/>
      <dgm:spPr/>
      <dgm:t>
        <a:bodyPr/>
        <a:lstStyle/>
        <a:p>
          <a:pPr rtl="0"/>
          <a:r>
            <a:rPr lang="en-US" dirty="0" smtClean="0"/>
            <a:t>Penalty and fine are to be distinguished from contractual obligations -even if such payments are labeled as “penalty” in a contract.</a:t>
          </a:r>
          <a:endParaRPr lang="en-US" dirty="0"/>
        </a:p>
      </dgm:t>
    </dgm:pt>
    <dgm:pt modelId="{DDC4190B-4649-4BB4-AA33-6A79F9613257}" type="parTrans" cxnId="{0BECC2F0-5EF7-4A7C-BD68-7F5AC002FD45}">
      <dgm:prSet/>
      <dgm:spPr/>
      <dgm:t>
        <a:bodyPr/>
        <a:lstStyle/>
        <a:p>
          <a:endParaRPr lang="en-US"/>
        </a:p>
      </dgm:t>
    </dgm:pt>
    <dgm:pt modelId="{3BB868FF-3813-4B1B-A79E-DC4AC20FE896}" type="sibTrans" cxnId="{0BECC2F0-5EF7-4A7C-BD68-7F5AC002FD45}">
      <dgm:prSet/>
      <dgm:spPr/>
      <dgm:t>
        <a:bodyPr/>
        <a:lstStyle/>
        <a:p>
          <a:endParaRPr lang="en-US"/>
        </a:p>
      </dgm:t>
    </dgm:pt>
    <dgm:pt modelId="{E2860E7E-C6AF-4C46-8FDC-9BBB138210E1}">
      <dgm:prSet/>
      <dgm:spPr/>
      <dgm:t>
        <a:bodyPr/>
        <a:lstStyle/>
        <a:p>
          <a:pPr rtl="0"/>
          <a:r>
            <a:rPr lang="en-US" dirty="0" smtClean="0"/>
            <a:t>Compensatory vs. penal payments (SC decisions)</a:t>
          </a:r>
          <a:endParaRPr lang="en-US" dirty="0"/>
        </a:p>
      </dgm:t>
    </dgm:pt>
    <dgm:pt modelId="{F384D298-833A-499B-B230-23E1EA1ABD1A}" type="parTrans" cxnId="{5CEE060B-F2E1-4933-9B67-484CDB703397}">
      <dgm:prSet/>
      <dgm:spPr/>
      <dgm:t>
        <a:bodyPr/>
        <a:lstStyle/>
        <a:p>
          <a:endParaRPr lang="en-US"/>
        </a:p>
      </dgm:t>
    </dgm:pt>
    <dgm:pt modelId="{DE98F944-BE73-4419-984B-21E6CF66E3F6}" type="sibTrans" cxnId="{5CEE060B-F2E1-4933-9B67-484CDB703397}">
      <dgm:prSet/>
      <dgm:spPr/>
      <dgm:t>
        <a:bodyPr/>
        <a:lstStyle/>
        <a:p>
          <a:endParaRPr lang="en-US"/>
        </a:p>
      </dgm:t>
    </dgm:pt>
    <dgm:pt modelId="{39351996-277F-4708-B6C6-8436018F0F97}">
      <dgm:prSet/>
      <dgm:spPr/>
      <dgm:t>
        <a:bodyPr/>
        <a:lstStyle/>
        <a:p>
          <a:pPr rtl="0">
            <a:lnSpc>
              <a:spcPct val="150000"/>
            </a:lnSpc>
          </a:pPr>
          <a:r>
            <a:rPr lang="en-US" dirty="0" err="1" smtClean="0"/>
            <a:t>Prakash</a:t>
          </a:r>
          <a:r>
            <a:rPr lang="en-US" dirty="0" smtClean="0"/>
            <a:t> Cotton Mills 201 ITR 684</a:t>
          </a:r>
          <a:endParaRPr lang="en-US" dirty="0"/>
        </a:p>
      </dgm:t>
    </dgm:pt>
    <dgm:pt modelId="{B37215D7-1B42-4C01-AB3E-C7BAC2F91C51}" type="parTrans" cxnId="{9EA926BE-2AA9-4623-9D61-60BE9D3C7169}">
      <dgm:prSet/>
      <dgm:spPr/>
      <dgm:t>
        <a:bodyPr/>
        <a:lstStyle/>
        <a:p>
          <a:endParaRPr lang="en-US"/>
        </a:p>
      </dgm:t>
    </dgm:pt>
    <dgm:pt modelId="{98D29E2D-FBE2-4790-AB4B-E1CBD27D775D}" type="sibTrans" cxnId="{9EA926BE-2AA9-4623-9D61-60BE9D3C7169}">
      <dgm:prSet/>
      <dgm:spPr/>
      <dgm:t>
        <a:bodyPr/>
        <a:lstStyle/>
        <a:p>
          <a:endParaRPr lang="en-US"/>
        </a:p>
      </dgm:t>
    </dgm:pt>
    <dgm:pt modelId="{FD361961-CA15-481B-A09E-98DDF300096E}">
      <dgm:prSet/>
      <dgm:spPr/>
      <dgm:t>
        <a:bodyPr/>
        <a:lstStyle/>
        <a:p>
          <a:pPr rtl="0">
            <a:lnSpc>
              <a:spcPct val="150000"/>
            </a:lnSpc>
          </a:pPr>
          <a:r>
            <a:rPr lang="en-US" dirty="0" smtClean="0"/>
            <a:t>Ahmedabad Cotton Mfg Co Ltd 205 ITR 163</a:t>
          </a:r>
          <a:endParaRPr lang="en-US" dirty="0"/>
        </a:p>
      </dgm:t>
    </dgm:pt>
    <dgm:pt modelId="{268C50B9-A788-4EBE-AB38-F3EFEAF565DE}" type="parTrans" cxnId="{E26B6982-52DC-4E19-BD69-337EE37791FD}">
      <dgm:prSet/>
      <dgm:spPr/>
      <dgm:t>
        <a:bodyPr/>
        <a:lstStyle/>
        <a:p>
          <a:endParaRPr lang="en-US"/>
        </a:p>
      </dgm:t>
    </dgm:pt>
    <dgm:pt modelId="{AABBDF3A-F297-4244-A58C-7C060E317D47}" type="sibTrans" cxnId="{E26B6982-52DC-4E19-BD69-337EE37791FD}">
      <dgm:prSet/>
      <dgm:spPr/>
      <dgm:t>
        <a:bodyPr/>
        <a:lstStyle/>
        <a:p>
          <a:endParaRPr lang="en-US"/>
        </a:p>
      </dgm:t>
    </dgm:pt>
    <dgm:pt modelId="{07762121-53B5-40F2-87A9-3B3774CB7DF3}">
      <dgm:prSet/>
      <dgm:spPr/>
      <dgm:t>
        <a:bodyPr/>
        <a:lstStyle/>
        <a:p>
          <a:pPr rtl="0">
            <a:lnSpc>
              <a:spcPct val="150000"/>
            </a:lnSpc>
          </a:pPr>
          <a:r>
            <a:rPr lang="en-US" dirty="0" err="1" smtClean="0"/>
            <a:t>Malwa</a:t>
          </a:r>
          <a:r>
            <a:rPr lang="en-US" dirty="0" smtClean="0"/>
            <a:t> </a:t>
          </a:r>
          <a:r>
            <a:rPr lang="en-US" dirty="0" err="1" smtClean="0"/>
            <a:t>Vanaspati</a:t>
          </a:r>
          <a:r>
            <a:rPr lang="en-US" dirty="0" smtClean="0"/>
            <a:t> &amp; Chemical Co 225 ITR 383</a:t>
          </a:r>
          <a:endParaRPr lang="en-US" dirty="0"/>
        </a:p>
      </dgm:t>
    </dgm:pt>
    <dgm:pt modelId="{4F0C134C-8CD8-4F7D-8F1C-5A085B36270F}" type="parTrans" cxnId="{BDD4A969-4C36-46AB-B1DA-29CA406BBF08}">
      <dgm:prSet/>
      <dgm:spPr/>
      <dgm:t>
        <a:bodyPr/>
        <a:lstStyle/>
        <a:p>
          <a:endParaRPr lang="en-US"/>
        </a:p>
      </dgm:t>
    </dgm:pt>
    <dgm:pt modelId="{9A07E0D3-27E8-4CD9-9A26-5A1281A47072}" type="sibTrans" cxnId="{BDD4A969-4C36-46AB-B1DA-29CA406BBF08}">
      <dgm:prSet/>
      <dgm:spPr/>
      <dgm:t>
        <a:bodyPr/>
        <a:lstStyle/>
        <a:p>
          <a:endParaRPr lang="en-US"/>
        </a:p>
      </dgm:t>
    </dgm:pt>
    <dgm:pt modelId="{78FDE11F-9807-4B61-9589-02ED46C96886}">
      <dgm:prSet/>
      <dgm:spPr/>
      <dgm:t>
        <a:bodyPr/>
        <a:lstStyle/>
        <a:p>
          <a:pPr rtl="0">
            <a:lnSpc>
              <a:spcPct val="150000"/>
            </a:lnSpc>
          </a:pPr>
          <a:r>
            <a:rPr lang="en-US" dirty="0" smtClean="0"/>
            <a:t>Interest on Late Deposit of TDS</a:t>
          </a:r>
          <a:endParaRPr lang="en-US" dirty="0"/>
        </a:p>
      </dgm:t>
    </dgm:pt>
    <dgm:pt modelId="{3E7B1733-21BC-4A4F-9C0D-FF28FDCE6933}" type="parTrans" cxnId="{BF36F6BF-D6AC-4B6E-9AED-57D929083190}">
      <dgm:prSet/>
      <dgm:spPr/>
      <dgm:t>
        <a:bodyPr/>
        <a:lstStyle/>
        <a:p>
          <a:endParaRPr lang="en-US"/>
        </a:p>
      </dgm:t>
    </dgm:pt>
    <dgm:pt modelId="{9DF2C979-C926-474F-96A7-72E8AD84CAF9}" type="sibTrans" cxnId="{BF36F6BF-D6AC-4B6E-9AED-57D929083190}">
      <dgm:prSet/>
      <dgm:spPr/>
      <dgm:t>
        <a:bodyPr/>
        <a:lstStyle/>
        <a:p>
          <a:endParaRPr lang="en-US"/>
        </a:p>
      </dgm:t>
    </dgm:pt>
    <dgm:pt modelId="{DECD2846-31CF-422E-8898-11FC8F9D8B8D}">
      <dgm:prSet/>
      <dgm:spPr/>
      <dgm:t>
        <a:bodyPr/>
        <a:lstStyle/>
        <a:p>
          <a:pPr rtl="0">
            <a:lnSpc>
              <a:spcPct val="150000"/>
            </a:lnSpc>
          </a:pPr>
          <a:r>
            <a:rPr lang="en-US" dirty="0" smtClean="0"/>
            <a:t>Bharat Commerce (1998) 230 ITR 733 (SC)</a:t>
          </a:r>
          <a:endParaRPr lang="en-US" dirty="0"/>
        </a:p>
      </dgm:t>
    </dgm:pt>
    <dgm:pt modelId="{B12FB80B-A31D-4C2E-A725-3DDAB03AA337}" type="parTrans" cxnId="{4DFE5189-BC00-4F76-B092-D2EAD2B5A7DA}">
      <dgm:prSet/>
      <dgm:spPr/>
      <dgm:t>
        <a:bodyPr/>
        <a:lstStyle/>
        <a:p>
          <a:endParaRPr lang="en-US"/>
        </a:p>
      </dgm:t>
    </dgm:pt>
    <dgm:pt modelId="{94A5AE58-D5EC-4DBA-B3B2-3F7CB73F28CE}" type="sibTrans" cxnId="{4DFE5189-BC00-4F76-B092-D2EAD2B5A7DA}">
      <dgm:prSet/>
      <dgm:spPr/>
      <dgm:t>
        <a:bodyPr/>
        <a:lstStyle/>
        <a:p>
          <a:endParaRPr lang="en-US"/>
        </a:p>
      </dgm:t>
    </dgm:pt>
    <dgm:pt modelId="{6FE6B4AF-5739-4036-A08D-7AD3030DBAD9}" type="pres">
      <dgm:prSet presAssocID="{44438BFF-29FA-4CA9-A1A2-BAA6BE015E9D}" presName="linear" presStyleCnt="0">
        <dgm:presLayoutVars>
          <dgm:animLvl val="lvl"/>
          <dgm:resizeHandles val="exact"/>
        </dgm:presLayoutVars>
      </dgm:prSet>
      <dgm:spPr/>
      <dgm:t>
        <a:bodyPr/>
        <a:lstStyle/>
        <a:p>
          <a:endParaRPr lang="en-US"/>
        </a:p>
      </dgm:t>
    </dgm:pt>
    <dgm:pt modelId="{7447F871-6096-43BD-AB09-FD90898196BA}" type="pres">
      <dgm:prSet presAssocID="{A0E2E899-23E8-477D-BE85-E8F2BACE0D4E}" presName="parentText" presStyleLbl="node1" presStyleIdx="0" presStyleCnt="5">
        <dgm:presLayoutVars>
          <dgm:chMax val="0"/>
          <dgm:bulletEnabled val="1"/>
        </dgm:presLayoutVars>
      </dgm:prSet>
      <dgm:spPr/>
      <dgm:t>
        <a:bodyPr/>
        <a:lstStyle/>
        <a:p>
          <a:endParaRPr lang="en-US"/>
        </a:p>
      </dgm:t>
    </dgm:pt>
    <dgm:pt modelId="{E3E2D050-423B-4803-A74B-3C42DBD6270E}" type="pres">
      <dgm:prSet presAssocID="{C0FA466C-94B4-41C6-B44E-2B4AC18C603E}" presName="spacer" presStyleCnt="0"/>
      <dgm:spPr/>
      <dgm:t>
        <a:bodyPr/>
        <a:lstStyle/>
        <a:p>
          <a:endParaRPr lang="en-US"/>
        </a:p>
      </dgm:t>
    </dgm:pt>
    <dgm:pt modelId="{C773D870-23F7-48CB-9D9E-30649F6CEECD}" type="pres">
      <dgm:prSet presAssocID="{A8620C70-F8FA-46FC-82E3-A78BCE8C49F8}" presName="parentText" presStyleLbl="node1" presStyleIdx="1" presStyleCnt="5">
        <dgm:presLayoutVars>
          <dgm:chMax val="0"/>
          <dgm:bulletEnabled val="1"/>
        </dgm:presLayoutVars>
      </dgm:prSet>
      <dgm:spPr/>
      <dgm:t>
        <a:bodyPr/>
        <a:lstStyle/>
        <a:p>
          <a:endParaRPr lang="en-US"/>
        </a:p>
      </dgm:t>
    </dgm:pt>
    <dgm:pt modelId="{CF489DE8-29AA-481C-A855-735228E51098}" type="pres">
      <dgm:prSet presAssocID="{815313B0-7F65-483B-8E2B-051B31C1FC08}" presName="spacer" presStyleCnt="0"/>
      <dgm:spPr/>
      <dgm:t>
        <a:bodyPr/>
        <a:lstStyle/>
        <a:p>
          <a:endParaRPr lang="en-US"/>
        </a:p>
      </dgm:t>
    </dgm:pt>
    <dgm:pt modelId="{7F4EBAFB-9771-4698-8B91-6FDC221CD316}" type="pres">
      <dgm:prSet presAssocID="{B977D341-07D1-4B53-9833-040DE4B5DC53}" presName="parentText" presStyleLbl="node1" presStyleIdx="2" presStyleCnt="5">
        <dgm:presLayoutVars>
          <dgm:chMax val="0"/>
          <dgm:bulletEnabled val="1"/>
        </dgm:presLayoutVars>
      </dgm:prSet>
      <dgm:spPr/>
      <dgm:t>
        <a:bodyPr/>
        <a:lstStyle/>
        <a:p>
          <a:endParaRPr lang="en-US"/>
        </a:p>
      </dgm:t>
    </dgm:pt>
    <dgm:pt modelId="{EEAD472C-213E-4AC9-9064-991C2A5C6F20}" type="pres">
      <dgm:prSet presAssocID="{3BB868FF-3813-4B1B-A79E-DC4AC20FE896}" presName="spacer" presStyleCnt="0"/>
      <dgm:spPr/>
      <dgm:t>
        <a:bodyPr/>
        <a:lstStyle/>
        <a:p>
          <a:endParaRPr lang="en-US"/>
        </a:p>
      </dgm:t>
    </dgm:pt>
    <dgm:pt modelId="{8BF8B565-ED08-4F2B-8B46-65698670247D}" type="pres">
      <dgm:prSet presAssocID="{E2860E7E-C6AF-4C46-8FDC-9BBB138210E1}" presName="parentText" presStyleLbl="node1" presStyleIdx="3" presStyleCnt="5">
        <dgm:presLayoutVars>
          <dgm:chMax val="0"/>
          <dgm:bulletEnabled val="1"/>
        </dgm:presLayoutVars>
      </dgm:prSet>
      <dgm:spPr/>
      <dgm:t>
        <a:bodyPr/>
        <a:lstStyle/>
        <a:p>
          <a:endParaRPr lang="en-US"/>
        </a:p>
      </dgm:t>
    </dgm:pt>
    <dgm:pt modelId="{BAC43CFA-9251-4AB6-9185-C1F66CA68EB3}" type="pres">
      <dgm:prSet presAssocID="{E2860E7E-C6AF-4C46-8FDC-9BBB138210E1}" presName="childText" presStyleLbl="revTx" presStyleIdx="0" presStyleCnt="2" custScaleY="108346">
        <dgm:presLayoutVars>
          <dgm:bulletEnabled val="1"/>
        </dgm:presLayoutVars>
      </dgm:prSet>
      <dgm:spPr/>
      <dgm:t>
        <a:bodyPr/>
        <a:lstStyle/>
        <a:p>
          <a:endParaRPr lang="en-US"/>
        </a:p>
      </dgm:t>
    </dgm:pt>
    <dgm:pt modelId="{4996948F-E89A-49F8-AF2A-DA7BE758B230}" type="pres">
      <dgm:prSet presAssocID="{78FDE11F-9807-4B61-9589-02ED46C96886}" presName="parentText" presStyleLbl="node1" presStyleIdx="4" presStyleCnt="5">
        <dgm:presLayoutVars>
          <dgm:chMax val="0"/>
          <dgm:bulletEnabled val="1"/>
        </dgm:presLayoutVars>
      </dgm:prSet>
      <dgm:spPr/>
      <dgm:t>
        <a:bodyPr/>
        <a:lstStyle/>
        <a:p>
          <a:endParaRPr lang="en-US"/>
        </a:p>
      </dgm:t>
    </dgm:pt>
    <dgm:pt modelId="{55A9A28F-2108-4130-AC3D-BCECE0D3E3E4}" type="pres">
      <dgm:prSet presAssocID="{78FDE11F-9807-4B61-9589-02ED46C96886}" presName="childText" presStyleLbl="revTx" presStyleIdx="1" presStyleCnt="2">
        <dgm:presLayoutVars>
          <dgm:bulletEnabled val="1"/>
        </dgm:presLayoutVars>
      </dgm:prSet>
      <dgm:spPr/>
      <dgm:t>
        <a:bodyPr/>
        <a:lstStyle/>
        <a:p>
          <a:endParaRPr lang="en-US"/>
        </a:p>
      </dgm:t>
    </dgm:pt>
  </dgm:ptLst>
  <dgm:cxnLst>
    <dgm:cxn modelId="{C5203931-8C80-496E-8419-DB78E48F30F4}" type="presOf" srcId="{78FDE11F-9807-4B61-9589-02ED46C96886}" destId="{4996948F-E89A-49F8-AF2A-DA7BE758B230}" srcOrd="0" destOrd="0" presId="urn:microsoft.com/office/officeart/2005/8/layout/vList2"/>
    <dgm:cxn modelId="{0BECC2F0-5EF7-4A7C-BD68-7F5AC002FD45}" srcId="{44438BFF-29FA-4CA9-A1A2-BAA6BE015E9D}" destId="{B977D341-07D1-4B53-9833-040DE4B5DC53}" srcOrd="2" destOrd="0" parTransId="{DDC4190B-4649-4BB4-AA33-6A79F9613257}" sibTransId="{3BB868FF-3813-4B1B-A79E-DC4AC20FE896}"/>
    <dgm:cxn modelId="{DFB47916-5111-4E69-AB1A-0E844DA0D560}" type="presOf" srcId="{E2860E7E-C6AF-4C46-8FDC-9BBB138210E1}" destId="{8BF8B565-ED08-4F2B-8B46-65698670247D}" srcOrd="0" destOrd="0" presId="urn:microsoft.com/office/officeart/2005/8/layout/vList2"/>
    <dgm:cxn modelId="{5CEE060B-F2E1-4933-9B67-484CDB703397}" srcId="{44438BFF-29FA-4CA9-A1A2-BAA6BE015E9D}" destId="{E2860E7E-C6AF-4C46-8FDC-9BBB138210E1}" srcOrd="3" destOrd="0" parTransId="{F384D298-833A-499B-B230-23E1EA1ABD1A}" sibTransId="{DE98F944-BE73-4419-984B-21E6CF66E3F6}"/>
    <dgm:cxn modelId="{E76C3759-DF03-4350-BABB-E7F086B145D5}" type="presOf" srcId="{A0E2E899-23E8-477D-BE85-E8F2BACE0D4E}" destId="{7447F871-6096-43BD-AB09-FD90898196BA}" srcOrd="0" destOrd="0" presId="urn:microsoft.com/office/officeart/2005/8/layout/vList2"/>
    <dgm:cxn modelId="{A8D89C1E-CD34-41B8-8454-6D84B7928F99}" type="presOf" srcId="{A8620C70-F8FA-46FC-82E3-A78BCE8C49F8}" destId="{C773D870-23F7-48CB-9D9E-30649F6CEECD}" srcOrd="0" destOrd="0" presId="urn:microsoft.com/office/officeart/2005/8/layout/vList2"/>
    <dgm:cxn modelId="{38CCFBC8-66B1-4C2C-BFEB-3B6F52496614}" type="presOf" srcId="{44438BFF-29FA-4CA9-A1A2-BAA6BE015E9D}" destId="{6FE6B4AF-5739-4036-A08D-7AD3030DBAD9}" srcOrd="0" destOrd="0" presId="urn:microsoft.com/office/officeart/2005/8/layout/vList2"/>
    <dgm:cxn modelId="{5DFF2EA7-CFDF-45EE-BE2B-214490E411E7}" type="presOf" srcId="{FD361961-CA15-481B-A09E-98DDF300096E}" destId="{BAC43CFA-9251-4AB6-9185-C1F66CA68EB3}" srcOrd="0" destOrd="1" presId="urn:microsoft.com/office/officeart/2005/8/layout/vList2"/>
    <dgm:cxn modelId="{18D22F41-7358-435F-8E19-FA7B50588F91}" type="presOf" srcId="{07762121-53B5-40F2-87A9-3B3774CB7DF3}" destId="{BAC43CFA-9251-4AB6-9185-C1F66CA68EB3}" srcOrd="0" destOrd="2" presId="urn:microsoft.com/office/officeart/2005/8/layout/vList2"/>
    <dgm:cxn modelId="{BDD4A969-4C36-46AB-B1DA-29CA406BBF08}" srcId="{E2860E7E-C6AF-4C46-8FDC-9BBB138210E1}" destId="{07762121-53B5-40F2-87A9-3B3774CB7DF3}" srcOrd="2" destOrd="0" parTransId="{4F0C134C-8CD8-4F7D-8F1C-5A085B36270F}" sibTransId="{9A07E0D3-27E8-4CD9-9A26-5A1281A47072}"/>
    <dgm:cxn modelId="{4DFE5189-BC00-4F76-B092-D2EAD2B5A7DA}" srcId="{78FDE11F-9807-4B61-9589-02ED46C96886}" destId="{DECD2846-31CF-422E-8898-11FC8F9D8B8D}" srcOrd="0" destOrd="0" parTransId="{B12FB80B-A31D-4C2E-A725-3DDAB03AA337}" sibTransId="{94A5AE58-D5EC-4DBA-B3B2-3F7CB73F28CE}"/>
    <dgm:cxn modelId="{B076F445-53D2-40B3-9864-A49C1D71D872}" type="presOf" srcId="{DECD2846-31CF-422E-8898-11FC8F9D8B8D}" destId="{55A9A28F-2108-4130-AC3D-BCECE0D3E3E4}" srcOrd="0" destOrd="0" presId="urn:microsoft.com/office/officeart/2005/8/layout/vList2"/>
    <dgm:cxn modelId="{93332830-9FFE-4723-AD12-6F680A7E71F3}" type="presOf" srcId="{39351996-277F-4708-B6C6-8436018F0F97}" destId="{BAC43CFA-9251-4AB6-9185-C1F66CA68EB3}" srcOrd="0" destOrd="0" presId="urn:microsoft.com/office/officeart/2005/8/layout/vList2"/>
    <dgm:cxn modelId="{46ED437D-15AB-46E6-A1C5-9683582E0542}" type="presOf" srcId="{B977D341-07D1-4B53-9833-040DE4B5DC53}" destId="{7F4EBAFB-9771-4698-8B91-6FDC221CD316}" srcOrd="0" destOrd="0" presId="urn:microsoft.com/office/officeart/2005/8/layout/vList2"/>
    <dgm:cxn modelId="{9EA926BE-2AA9-4623-9D61-60BE9D3C7169}" srcId="{E2860E7E-C6AF-4C46-8FDC-9BBB138210E1}" destId="{39351996-277F-4708-B6C6-8436018F0F97}" srcOrd="0" destOrd="0" parTransId="{B37215D7-1B42-4C01-AB3E-C7BAC2F91C51}" sibTransId="{98D29E2D-FBE2-4790-AB4B-E1CBD27D775D}"/>
    <dgm:cxn modelId="{BF36F6BF-D6AC-4B6E-9AED-57D929083190}" srcId="{44438BFF-29FA-4CA9-A1A2-BAA6BE015E9D}" destId="{78FDE11F-9807-4B61-9589-02ED46C96886}" srcOrd="4" destOrd="0" parTransId="{3E7B1733-21BC-4A4F-9C0D-FF28FDCE6933}" sibTransId="{9DF2C979-C926-474F-96A7-72E8AD84CAF9}"/>
    <dgm:cxn modelId="{EC196B9A-8186-4144-886F-FE59E71BC75E}" srcId="{44438BFF-29FA-4CA9-A1A2-BAA6BE015E9D}" destId="{A0E2E899-23E8-477D-BE85-E8F2BACE0D4E}" srcOrd="0" destOrd="0" parTransId="{FC4305CA-43B7-443B-93AA-7450F32C63D3}" sibTransId="{C0FA466C-94B4-41C6-B44E-2B4AC18C603E}"/>
    <dgm:cxn modelId="{3F738912-C70F-42CA-A1E0-94877A583C4F}" srcId="{44438BFF-29FA-4CA9-A1A2-BAA6BE015E9D}" destId="{A8620C70-F8FA-46FC-82E3-A78BCE8C49F8}" srcOrd="1" destOrd="0" parTransId="{DE2015F5-C3AD-4ED2-BE00-EC7136DE98B8}" sibTransId="{815313B0-7F65-483B-8E2B-051B31C1FC08}"/>
    <dgm:cxn modelId="{E26B6982-52DC-4E19-BD69-337EE37791FD}" srcId="{E2860E7E-C6AF-4C46-8FDC-9BBB138210E1}" destId="{FD361961-CA15-481B-A09E-98DDF300096E}" srcOrd="1" destOrd="0" parTransId="{268C50B9-A788-4EBE-AB38-F3EFEAF565DE}" sibTransId="{AABBDF3A-F297-4244-A58C-7C060E317D47}"/>
    <dgm:cxn modelId="{C59C4456-835F-4DA5-94EE-C598EBE36F4D}" type="presParOf" srcId="{6FE6B4AF-5739-4036-A08D-7AD3030DBAD9}" destId="{7447F871-6096-43BD-AB09-FD90898196BA}" srcOrd="0" destOrd="0" presId="urn:microsoft.com/office/officeart/2005/8/layout/vList2"/>
    <dgm:cxn modelId="{1D04734F-AA28-429A-AD20-2E34936174F5}" type="presParOf" srcId="{6FE6B4AF-5739-4036-A08D-7AD3030DBAD9}" destId="{E3E2D050-423B-4803-A74B-3C42DBD6270E}" srcOrd="1" destOrd="0" presId="urn:microsoft.com/office/officeart/2005/8/layout/vList2"/>
    <dgm:cxn modelId="{7C588A5D-D8FB-4943-98E6-4D3F97C037DE}" type="presParOf" srcId="{6FE6B4AF-5739-4036-A08D-7AD3030DBAD9}" destId="{C773D870-23F7-48CB-9D9E-30649F6CEECD}" srcOrd="2" destOrd="0" presId="urn:microsoft.com/office/officeart/2005/8/layout/vList2"/>
    <dgm:cxn modelId="{3DBFE923-61DD-49EC-BA47-71B9D00D3EBB}" type="presParOf" srcId="{6FE6B4AF-5739-4036-A08D-7AD3030DBAD9}" destId="{CF489DE8-29AA-481C-A855-735228E51098}" srcOrd="3" destOrd="0" presId="urn:microsoft.com/office/officeart/2005/8/layout/vList2"/>
    <dgm:cxn modelId="{B5EA94D2-E5E1-4565-8006-08ED0198A222}" type="presParOf" srcId="{6FE6B4AF-5739-4036-A08D-7AD3030DBAD9}" destId="{7F4EBAFB-9771-4698-8B91-6FDC221CD316}" srcOrd="4" destOrd="0" presId="urn:microsoft.com/office/officeart/2005/8/layout/vList2"/>
    <dgm:cxn modelId="{7180A600-1788-41E0-B53A-863FBD93BD2D}" type="presParOf" srcId="{6FE6B4AF-5739-4036-A08D-7AD3030DBAD9}" destId="{EEAD472C-213E-4AC9-9064-991C2A5C6F20}" srcOrd="5" destOrd="0" presId="urn:microsoft.com/office/officeart/2005/8/layout/vList2"/>
    <dgm:cxn modelId="{D60F37A1-03AC-44B9-802D-155C2A07F7E7}" type="presParOf" srcId="{6FE6B4AF-5739-4036-A08D-7AD3030DBAD9}" destId="{8BF8B565-ED08-4F2B-8B46-65698670247D}" srcOrd="6" destOrd="0" presId="urn:microsoft.com/office/officeart/2005/8/layout/vList2"/>
    <dgm:cxn modelId="{1393E997-386C-447A-9509-D650BFCAA0D5}" type="presParOf" srcId="{6FE6B4AF-5739-4036-A08D-7AD3030DBAD9}" destId="{BAC43CFA-9251-4AB6-9185-C1F66CA68EB3}" srcOrd="7" destOrd="0" presId="urn:microsoft.com/office/officeart/2005/8/layout/vList2"/>
    <dgm:cxn modelId="{E715EC26-A562-40BC-B42F-8973296C3664}" type="presParOf" srcId="{6FE6B4AF-5739-4036-A08D-7AD3030DBAD9}" destId="{4996948F-E89A-49F8-AF2A-DA7BE758B230}" srcOrd="8" destOrd="0" presId="urn:microsoft.com/office/officeart/2005/8/layout/vList2"/>
    <dgm:cxn modelId="{05D42DD7-DEE6-4BA4-8454-D092B0F50990}" type="presParOf" srcId="{6FE6B4AF-5739-4036-A08D-7AD3030DBAD9}" destId="{55A9A28F-2108-4130-AC3D-BCECE0D3E3E4}" srcOrd="9"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3930EB13-6493-4FAB-B421-11227F35767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66CFE91-6046-4C9F-A8BF-06E0E80EA637}">
      <dgm:prSet/>
      <dgm:spPr/>
      <dgm:t>
        <a:bodyPr/>
        <a:lstStyle/>
        <a:p>
          <a:pPr rtl="0"/>
          <a:r>
            <a:rPr lang="en-US" dirty="0" smtClean="0"/>
            <a:t>Only expenses on Use of </a:t>
          </a:r>
          <a:r>
            <a:rPr lang="en-US" u="sng" dirty="0" smtClean="0"/>
            <a:t>Railway assets</a:t>
          </a:r>
          <a:endParaRPr lang="en-US" dirty="0"/>
        </a:p>
      </dgm:t>
    </dgm:pt>
    <dgm:pt modelId="{CA2EF9F1-FDA4-4EF6-8D05-D906B25C4F61}" type="parTrans" cxnId="{1C6A0E67-06FD-43A3-8F8F-FD10AEFFDF43}">
      <dgm:prSet/>
      <dgm:spPr/>
      <dgm:t>
        <a:bodyPr/>
        <a:lstStyle/>
        <a:p>
          <a:endParaRPr lang="en-US"/>
        </a:p>
      </dgm:t>
    </dgm:pt>
    <dgm:pt modelId="{7DF2F95B-8487-4FBC-BCEC-6509C47620EF}" type="sibTrans" cxnId="{1C6A0E67-06FD-43A3-8F8F-FD10AEFFDF43}">
      <dgm:prSet/>
      <dgm:spPr/>
      <dgm:t>
        <a:bodyPr/>
        <a:lstStyle/>
        <a:p>
          <a:endParaRPr lang="en-US"/>
        </a:p>
      </dgm:t>
    </dgm:pt>
    <dgm:pt modelId="{77DDAC74-6BAA-425F-81D5-7EDE6F5F3391}">
      <dgm:prSet/>
      <dgm:spPr/>
      <dgm:t>
        <a:bodyPr/>
        <a:lstStyle/>
        <a:p>
          <a:pPr rtl="0"/>
          <a:r>
            <a:rPr lang="en-US" dirty="0" smtClean="0"/>
            <a:t>Rental for properties, ATM, hoardings, etc. </a:t>
          </a:r>
          <a:endParaRPr lang="en-US" dirty="0"/>
        </a:p>
      </dgm:t>
    </dgm:pt>
    <dgm:pt modelId="{8C530BCF-834C-430D-9EDE-586777EFE576}" type="parTrans" cxnId="{AC0F185C-47D2-4D6B-AA0F-CB65844EA7DE}">
      <dgm:prSet/>
      <dgm:spPr/>
      <dgm:t>
        <a:bodyPr/>
        <a:lstStyle/>
        <a:p>
          <a:endParaRPr lang="en-US"/>
        </a:p>
      </dgm:t>
    </dgm:pt>
    <dgm:pt modelId="{A6B572A8-DAD2-443D-AC67-93589F0CA6C2}" type="sibTrans" cxnId="{AC0F185C-47D2-4D6B-AA0F-CB65844EA7DE}">
      <dgm:prSet/>
      <dgm:spPr/>
      <dgm:t>
        <a:bodyPr/>
        <a:lstStyle/>
        <a:p>
          <a:endParaRPr lang="en-US"/>
        </a:p>
      </dgm:t>
    </dgm:pt>
    <dgm:pt modelId="{73932023-4883-4E8C-9288-AE34831EC0D1}">
      <dgm:prSet/>
      <dgm:spPr/>
      <dgm:t>
        <a:bodyPr/>
        <a:lstStyle/>
        <a:p>
          <a:pPr rtl="0"/>
          <a:r>
            <a:rPr lang="en-US" dirty="0" smtClean="0"/>
            <a:t>Not railway services</a:t>
          </a:r>
          <a:endParaRPr lang="en-US" dirty="0"/>
        </a:p>
      </dgm:t>
    </dgm:pt>
    <dgm:pt modelId="{07F1E1F8-5EA8-415D-98AE-13ED178E8991}" type="parTrans" cxnId="{35867AA0-94D6-4105-9884-AE972161DE77}">
      <dgm:prSet/>
      <dgm:spPr/>
      <dgm:t>
        <a:bodyPr/>
        <a:lstStyle/>
        <a:p>
          <a:endParaRPr lang="en-US"/>
        </a:p>
      </dgm:t>
    </dgm:pt>
    <dgm:pt modelId="{E968A033-69CB-46A8-8995-5F15A1512405}" type="sibTrans" cxnId="{35867AA0-94D6-4105-9884-AE972161DE77}">
      <dgm:prSet/>
      <dgm:spPr/>
      <dgm:t>
        <a:bodyPr/>
        <a:lstStyle/>
        <a:p>
          <a:endParaRPr lang="en-US"/>
        </a:p>
      </dgm:t>
    </dgm:pt>
    <dgm:pt modelId="{A94EFAB6-C306-4A10-B981-F2F125105BF9}">
      <dgm:prSet/>
      <dgm:spPr/>
      <dgm:t>
        <a:bodyPr/>
        <a:lstStyle/>
        <a:p>
          <a:pPr rtl="0"/>
          <a:r>
            <a:rPr lang="en-US" dirty="0" smtClean="0"/>
            <a:t>Passenger fare, etc are for availing services</a:t>
          </a:r>
          <a:endParaRPr lang="en-US" dirty="0"/>
        </a:p>
      </dgm:t>
    </dgm:pt>
    <dgm:pt modelId="{BD02F0BA-1A1E-48BD-AB0E-92BABEDAD5C9}" type="parTrans" cxnId="{35E0A987-AC37-479C-80E0-17FBC49527E9}">
      <dgm:prSet/>
      <dgm:spPr/>
      <dgm:t>
        <a:bodyPr/>
        <a:lstStyle/>
        <a:p>
          <a:endParaRPr lang="en-US"/>
        </a:p>
      </dgm:t>
    </dgm:pt>
    <dgm:pt modelId="{24F302FC-58F1-43FE-AA72-0C44D44EB054}" type="sibTrans" cxnId="{35E0A987-AC37-479C-80E0-17FBC49527E9}">
      <dgm:prSet/>
      <dgm:spPr/>
      <dgm:t>
        <a:bodyPr/>
        <a:lstStyle/>
        <a:p>
          <a:endParaRPr lang="en-US"/>
        </a:p>
      </dgm:t>
    </dgm:pt>
    <dgm:pt modelId="{1EE60404-C1EF-47DE-A89D-6B3CBDF3ECE5}" type="pres">
      <dgm:prSet presAssocID="{3930EB13-6493-4FAB-B421-11227F35767B}" presName="linear" presStyleCnt="0">
        <dgm:presLayoutVars>
          <dgm:animLvl val="lvl"/>
          <dgm:resizeHandles val="exact"/>
        </dgm:presLayoutVars>
      </dgm:prSet>
      <dgm:spPr/>
      <dgm:t>
        <a:bodyPr/>
        <a:lstStyle/>
        <a:p>
          <a:endParaRPr lang="en-US"/>
        </a:p>
      </dgm:t>
    </dgm:pt>
    <dgm:pt modelId="{0A66367E-962D-47E9-83DC-200A253C10B9}" type="pres">
      <dgm:prSet presAssocID="{A66CFE91-6046-4C9F-A8BF-06E0E80EA637}" presName="parentText" presStyleLbl="node1" presStyleIdx="0" presStyleCnt="2">
        <dgm:presLayoutVars>
          <dgm:chMax val="0"/>
          <dgm:bulletEnabled val="1"/>
        </dgm:presLayoutVars>
      </dgm:prSet>
      <dgm:spPr/>
      <dgm:t>
        <a:bodyPr/>
        <a:lstStyle/>
        <a:p>
          <a:endParaRPr lang="en-US"/>
        </a:p>
      </dgm:t>
    </dgm:pt>
    <dgm:pt modelId="{8948464E-B1EB-4F85-9286-2EAF4033DF89}" type="pres">
      <dgm:prSet presAssocID="{A66CFE91-6046-4C9F-A8BF-06E0E80EA637}" presName="childText" presStyleLbl="revTx" presStyleIdx="0" presStyleCnt="2">
        <dgm:presLayoutVars>
          <dgm:bulletEnabled val="1"/>
        </dgm:presLayoutVars>
      </dgm:prSet>
      <dgm:spPr/>
      <dgm:t>
        <a:bodyPr/>
        <a:lstStyle/>
        <a:p>
          <a:endParaRPr lang="en-US"/>
        </a:p>
      </dgm:t>
    </dgm:pt>
    <dgm:pt modelId="{C1031C00-F6DC-434C-BE53-41D5B394AF91}" type="pres">
      <dgm:prSet presAssocID="{73932023-4883-4E8C-9288-AE34831EC0D1}" presName="parentText" presStyleLbl="node1" presStyleIdx="1" presStyleCnt="2">
        <dgm:presLayoutVars>
          <dgm:chMax val="0"/>
          <dgm:bulletEnabled val="1"/>
        </dgm:presLayoutVars>
      </dgm:prSet>
      <dgm:spPr/>
      <dgm:t>
        <a:bodyPr/>
        <a:lstStyle/>
        <a:p>
          <a:endParaRPr lang="en-US"/>
        </a:p>
      </dgm:t>
    </dgm:pt>
    <dgm:pt modelId="{34D8EE09-CDC4-416A-ADC1-5AE59C03C675}" type="pres">
      <dgm:prSet presAssocID="{73932023-4883-4E8C-9288-AE34831EC0D1}" presName="childText" presStyleLbl="revTx" presStyleIdx="1" presStyleCnt="2">
        <dgm:presLayoutVars>
          <dgm:bulletEnabled val="1"/>
        </dgm:presLayoutVars>
      </dgm:prSet>
      <dgm:spPr/>
      <dgm:t>
        <a:bodyPr/>
        <a:lstStyle/>
        <a:p>
          <a:endParaRPr lang="en-US"/>
        </a:p>
      </dgm:t>
    </dgm:pt>
  </dgm:ptLst>
  <dgm:cxnLst>
    <dgm:cxn modelId="{CD7DAC45-163F-4EC4-A1D0-904FB45C9AA2}" type="presOf" srcId="{3930EB13-6493-4FAB-B421-11227F35767B}" destId="{1EE60404-C1EF-47DE-A89D-6B3CBDF3ECE5}" srcOrd="0" destOrd="0" presId="urn:microsoft.com/office/officeart/2005/8/layout/vList2"/>
    <dgm:cxn modelId="{4686A980-CB54-4E9D-A358-13435A5C088E}" type="presOf" srcId="{A66CFE91-6046-4C9F-A8BF-06E0E80EA637}" destId="{0A66367E-962D-47E9-83DC-200A253C10B9}" srcOrd="0" destOrd="0" presId="urn:microsoft.com/office/officeart/2005/8/layout/vList2"/>
    <dgm:cxn modelId="{D1F73D36-A81E-4493-A01C-7C5D91874F33}" type="presOf" srcId="{77DDAC74-6BAA-425F-81D5-7EDE6F5F3391}" destId="{8948464E-B1EB-4F85-9286-2EAF4033DF89}" srcOrd="0" destOrd="0" presId="urn:microsoft.com/office/officeart/2005/8/layout/vList2"/>
    <dgm:cxn modelId="{35867AA0-94D6-4105-9884-AE972161DE77}" srcId="{3930EB13-6493-4FAB-B421-11227F35767B}" destId="{73932023-4883-4E8C-9288-AE34831EC0D1}" srcOrd="1" destOrd="0" parTransId="{07F1E1F8-5EA8-415D-98AE-13ED178E8991}" sibTransId="{E968A033-69CB-46A8-8995-5F15A1512405}"/>
    <dgm:cxn modelId="{813131C4-234B-480A-B0AC-922376BAA251}" type="presOf" srcId="{73932023-4883-4E8C-9288-AE34831EC0D1}" destId="{C1031C00-F6DC-434C-BE53-41D5B394AF91}" srcOrd="0" destOrd="0" presId="urn:microsoft.com/office/officeart/2005/8/layout/vList2"/>
    <dgm:cxn modelId="{1C6A0E67-06FD-43A3-8F8F-FD10AEFFDF43}" srcId="{3930EB13-6493-4FAB-B421-11227F35767B}" destId="{A66CFE91-6046-4C9F-A8BF-06E0E80EA637}" srcOrd="0" destOrd="0" parTransId="{CA2EF9F1-FDA4-4EF6-8D05-D906B25C4F61}" sibTransId="{7DF2F95B-8487-4FBC-BCEC-6509C47620EF}"/>
    <dgm:cxn modelId="{B88A1B5F-CE21-44A9-97A4-42622A5C5355}" type="presOf" srcId="{A94EFAB6-C306-4A10-B981-F2F125105BF9}" destId="{34D8EE09-CDC4-416A-ADC1-5AE59C03C675}" srcOrd="0" destOrd="0" presId="urn:microsoft.com/office/officeart/2005/8/layout/vList2"/>
    <dgm:cxn modelId="{35E0A987-AC37-479C-80E0-17FBC49527E9}" srcId="{73932023-4883-4E8C-9288-AE34831EC0D1}" destId="{A94EFAB6-C306-4A10-B981-F2F125105BF9}" srcOrd="0" destOrd="0" parTransId="{BD02F0BA-1A1E-48BD-AB0E-92BABEDAD5C9}" sibTransId="{24F302FC-58F1-43FE-AA72-0C44D44EB054}"/>
    <dgm:cxn modelId="{AC0F185C-47D2-4D6B-AA0F-CB65844EA7DE}" srcId="{A66CFE91-6046-4C9F-A8BF-06E0E80EA637}" destId="{77DDAC74-6BAA-425F-81D5-7EDE6F5F3391}" srcOrd="0" destOrd="0" parTransId="{8C530BCF-834C-430D-9EDE-586777EFE576}" sibTransId="{A6B572A8-DAD2-443D-AC67-93589F0CA6C2}"/>
    <dgm:cxn modelId="{597D6A7B-D570-4199-9401-D992E726AAB4}" type="presParOf" srcId="{1EE60404-C1EF-47DE-A89D-6B3CBDF3ECE5}" destId="{0A66367E-962D-47E9-83DC-200A253C10B9}" srcOrd="0" destOrd="0" presId="urn:microsoft.com/office/officeart/2005/8/layout/vList2"/>
    <dgm:cxn modelId="{403905E6-4355-47ED-8191-ECA3C20290CB}" type="presParOf" srcId="{1EE60404-C1EF-47DE-A89D-6B3CBDF3ECE5}" destId="{8948464E-B1EB-4F85-9286-2EAF4033DF89}" srcOrd="1" destOrd="0" presId="urn:microsoft.com/office/officeart/2005/8/layout/vList2"/>
    <dgm:cxn modelId="{2650343B-6444-4D85-AE62-5B096157E192}" type="presParOf" srcId="{1EE60404-C1EF-47DE-A89D-6B3CBDF3ECE5}" destId="{C1031C00-F6DC-434C-BE53-41D5B394AF91}" srcOrd="2" destOrd="0" presId="urn:microsoft.com/office/officeart/2005/8/layout/vList2"/>
    <dgm:cxn modelId="{23338DBA-A116-4C09-9284-6437E7F8CF18}" type="presParOf" srcId="{1EE60404-C1EF-47DE-A89D-6B3CBDF3ECE5}" destId="{34D8EE09-CDC4-416A-ADC1-5AE59C03C675}" srcOrd="3" destOrd="0" presId="urn:microsoft.com/office/officeart/2005/8/layout/vList2"/>
  </dgm:cxnLst>
  <dgm:bg/>
  <dgm:whole/>
</dgm:dataModel>
</file>

<file path=ppt/diagrams/data60.xml><?xml version="1.0" encoding="utf-8"?>
<dgm:dataModel xmlns:dgm="http://schemas.openxmlformats.org/drawingml/2006/diagram" xmlns:a="http://schemas.openxmlformats.org/drawingml/2006/main">
  <dgm:ptLst>
    <dgm:pt modelId="{3F2E3043-4A91-435C-B58C-F4EFAA60D6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0FC0C0-56DB-466C-B960-94B0C2B2553D}">
      <dgm:prSet/>
      <dgm:spPr/>
      <dgm:t>
        <a:bodyPr/>
        <a:lstStyle/>
        <a:p>
          <a:pPr rtl="0"/>
          <a:r>
            <a:rPr lang="en-US" b="1" dirty="0" smtClean="0"/>
            <a:t>Expenses incurred on leased/rental premises are revenue in nature – </a:t>
          </a:r>
          <a:endParaRPr lang="en-US" dirty="0"/>
        </a:p>
      </dgm:t>
    </dgm:pt>
    <dgm:pt modelId="{F1278FE7-AFC5-4756-ABAF-B3AF5825CD0D}" type="parTrans" cxnId="{BEC21C56-37F2-402C-A3DB-9058083C29BA}">
      <dgm:prSet/>
      <dgm:spPr/>
      <dgm:t>
        <a:bodyPr/>
        <a:lstStyle/>
        <a:p>
          <a:endParaRPr lang="en-US"/>
        </a:p>
      </dgm:t>
    </dgm:pt>
    <dgm:pt modelId="{FD6899CE-D0ED-41F1-8B19-4D4318B70A73}" type="sibTrans" cxnId="{BEC21C56-37F2-402C-A3DB-9058083C29BA}">
      <dgm:prSet/>
      <dgm:spPr/>
      <dgm:t>
        <a:bodyPr/>
        <a:lstStyle/>
        <a:p>
          <a:endParaRPr lang="en-US"/>
        </a:p>
      </dgm:t>
    </dgm:pt>
    <dgm:pt modelId="{2BF72F83-7AD3-423E-9F1C-0BE908339F7E}">
      <dgm:prSet/>
      <dgm:spPr/>
      <dgm:t>
        <a:bodyPr/>
        <a:lstStyle/>
        <a:p>
          <a:pPr rtl="0">
            <a:lnSpc>
              <a:spcPct val="150000"/>
            </a:lnSpc>
          </a:pPr>
          <a:r>
            <a:rPr lang="en-US" dirty="0" smtClean="0"/>
            <a:t>Malabar Mills 288 ITR 815</a:t>
          </a:r>
          <a:endParaRPr lang="en-US" dirty="0"/>
        </a:p>
      </dgm:t>
    </dgm:pt>
    <dgm:pt modelId="{7B2A3375-F7B9-4BB0-B32E-397D8DDFCF67}" type="parTrans" cxnId="{E0A7E357-620E-4BC4-958D-AD8229E6FE5C}">
      <dgm:prSet/>
      <dgm:spPr/>
      <dgm:t>
        <a:bodyPr/>
        <a:lstStyle/>
        <a:p>
          <a:endParaRPr lang="en-US"/>
        </a:p>
      </dgm:t>
    </dgm:pt>
    <dgm:pt modelId="{7D3EEBB0-16DA-409E-8085-17A709BD6299}" type="sibTrans" cxnId="{E0A7E357-620E-4BC4-958D-AD8229E6FE5C}">
      <dgm:prSet/>
      <dgm:spPr/>
      <dgm:t>
        <a:bodyPr/>
        <a:lstStyle/>
        <a:p>
          <a:endParaRPr lang="en-US"/>
        </a:p>
      </dgm:t>
    </dgm:pt>
    <dgm:pt modelId="{F16AFA85-EFDC-4219-843C-CB232C9E2F81}">
      <dgm:prSet/>
      <dgm:spPr/>
      <dgm:t>
        <a:bodyPr/>
        <a:lstStyle/>
        <a:p>
          <a:pPr rtl="0">
            <a:lnSpc>
              <a:spcPct val="90000"/>
            </a:lnSpc>
          </a:pPr>
          <a:r>
            <a:rPr lang="en-US" dirty="0" err="1" smtClean="0"/>
            <a:t>Modi</a:t>
          </a:r>
          <a:r>
            <a:rPr lang="en-US" dirty="0" smtClean="0"/>
            <a:t> </a:t>
          </a:r>
          <a:r>
            <a:rPr lang="en-US" dirty="0" err="1" smtClean="0"/>
            <a:t>Spg</a:t>
          </a:r>
          <a:r>
            <a:rPr lang="en-US" dirty="0" smtClean="0"/>
            <a:t>. &amp; </a:t>
          </a:r>
          <a:r>
            <a:rPr lang="en-US" dirty="0" err="1" smtClean="0"/>
            <a:t>Wvg</a:t>
          </a:r>
          <a:r>
            <a:rPr lang="en-US" dirty="0" smtClean="0"/>
            <a:t>. Mills v. CIT 200 ITR 544</a:t>
          </a:r>
          <a:endParaRPr lang="en-US" dirty="0"/>
        </a:p>
      </dgm:t>
    </dgm:pt>
    <dgm:pt modelId="{7FD4B0EF-44B1-434F-B833-52F7E1A3067A}" type="parTrans" cxnId="{353BBEEA-EAA2-4C8D-A0D1-404E3A4FEB2E}">
      <dgm:prSet/>
      <dgm:spPr/>
      <dgm:t>
        <a:bodyPr/>
        <a:lstStyle/>
        <a:p>
          <a:endParaRPr lang="en-US"/>
        </a:p>
      </dgm:t>
    </dgm:pt>
    <dgm:pt modelId="{7E11A2A0-EFBD-4149-9388-6085386FF5B2}" type="sibTrans" cxnId="{353BBEEA-EAA2-4C8D-A0D1-404E3A4FEB2E}">
      <dgm:prSet/>
      <dgm:spPr/>
      <dgm:t>
        <a:bodyPr/>
        <a:lstStyle/>
        <a:p>
          <a:endParaRPr lang="en-US"/>
        </a:p>
      </dgm:t>
    </dgm:pt>
    <dgm:pt modelId="{30ABC933-BB8E-4D65-8CCF-32BDEF770130}">
      <dgm:prSet/>
      <dgm:spPr/>
      <dgm:t>
        <a:bodyPr/>
        <a:lstStyle/>
        <a:p>
          <a:pPr rtl="0">
            <a:lnSpc>
              <a:spcPct val="90000"/>
            </a:lnSpc>
          </a:pPr>
          <a:r>
            <a:rPr lang="en-US" dirty="0" smtClean="0"/>
            <a:t>Amway India v. DCIT 27 SOT 344 (DELHI)</a:t>
          </a:r>
          <a:endParaRPr lang="en-US" dirty="0"/>
        </a:p>
      </dgm:t>
    </dgm:pt>
    <dgm:pt modelId="{731142C9-D846-43F8-8B0A-16959EF91C40}" type="parTrans" cxnId="{712362A7-AB2F-4A6A-B4AF-9F48A5841FE1}">
      <dgm:prSet/>
      <dgm:spPr/>
      <dgm:t>
        <a:bodyPr/>
        <a:lstStyle/>
        <a:p>
          <a:endParaRPr lang="en-US"/>
        </a:p>
      </dgm:t>
    </dgm:pt>
    <dgm:pt modelId="{7D8BF138-F888-4716-BF3A-3392F827899C}" type="sibTrans" cxnId="{712362A7-AB2F-4A6A-B4AF-9F48A5841FE1}">
      <dgm:prSet/>
      <dgm:spPr/>
      <dgm:t>
        <a:bodyPr/>
        <a:lstStyle/>
        <a:p>
          <a:endParaRPr lang="en-US"/>
        </a:p>
      </dgm:t>
    </dgm:pt>
    <dgm:pt modelId="{752A8EBC-0705-4E19-8C84-3AD7E9A0D671}">
      <dgm:prSet/>
      <dgm:spPr/>
      <dgm:t>
        <a:bodyPr/>
        <a:lstStyle/>
        <a:p>
          <a:pPr rtl="0"/>
          <a:r>
            <a:rPr lang="en-US" dirty="0" smtClean="0"/>
            <a:t>Supreme Court in CIT V. </a:t>
          </a:r>
          <a:r>
            <a:rPr lang="en-US" dirty="0" err="1" smtClean="0"/>
            <a:t>Ramaraju</a:t>
          </a:r>
          <a:r>
            <a:rPr lang="en-US" dirty="0" smtClean="0"/>
            <a:t> Mills (294 ITR 328) held that</a:t>
          </a:r>
          <a:endParaRPr lang="en-US" dirty="0"/>
        </a:p>
      </dgm:t>
    </dgm:pt>
    <dgm:pt modelId="{5C4786D4-F97A-4A64-9E3F-E7A61B0D5C8F}" type="parTrans" cxnId="{F8059599-CC57-4D22-A658-DB95A362DA7A}">
      <dgm:prSet/>
      <dgm:spPr/>
      <dgm:t>
        <a:bodyPr/>
        <a:lstStyle/>
        <a:p>
          <a:endParaRPr lang="en-US"/>
        </a:p>
      </dgm:t>
    </dgm:pt>
    <dgm:pt modelId="{27ABE9D5-790C-4878-996A-87B8F1D78DDD}" type="sibTrans" cxnId="{F8059599-CC57-4D22-A658-DB95A362DA7A}">
      <dgm:prSet/>
      <dgm:spPr/>
      <dgm:t>
        <a:bodyPr/>
        <a:lstStyle/>
        <a:p>
          <a:endParaRPr lang="en-US"/>
        </a:p>
      </dgm:t>
    </dgm:pt>
    <dgm:pt modelId="{9728DE4D-30CF-473B-9CCB-FC42F9E7BD2C}">
      <dgm:prSet/>
      <dgm:spPr/>
      <dgm:t>
        <a:bodyPr/>
        <a:lstStyle/>
        <a:p>
          <a:pPr rtl="0">
            <a:lnSpc>
              <a:spcPct val="150000"/>
            </a:lnSpc>
          </a:pPr>
          <a:r>
            <a:rPr lang="en-US" dirty="0" smtClean="0"/>
            <a:t>if the production capacity remaining constant even after the replacement of the asset it is allowable as a revenue exp.</a:t>
          </a:r>
          <a:endParaRPr lang="en-US" dirty="0"/>
        </a:p>
      </dgm:t>
    </dgm:pt>
    <dgm:pt modelId="{56A49307-BD4E-4DF1-937E-7C5206DE8E52}" type="parTrans" cxnId="{8F4A2FD0-B680-4FEB-8A50-5BCF18384643}">
      <dgm:prSet/>
      <dgm:spPr/>
      <dgm:t>
        <a:bodyPr/>
        <a:lstStyle/>
        <a:p>
          <a:endParaRPr lang="en-US"/>
        </a:p>
      </dgm:t>
    </dgm:pt>
    <dgm:pt modelId="{594EE3D3-B896-4612-8AD7-1D8BEC170586}" type="sibTrans" cxnId="{8F4A2FD0-B680-4FEB-8A50-5BCF18384643}">
      <dgm:prSet/>
      <dgm:spPr/>
      <dgm:t>
        <a:bodyPr/>
        <a:lstStyle/>
        <a:p>
          <a:endParaRPr lang="en-US"/>
        </a:p>
      </dgm:t>
    </dgm:pt>
    <dgm:pt modelId="{916599FF-4F5F-4E5C-BF6F-D0796FCA1313}">
      <dgm:prSet/>
      <dgm:spPr/>
      <dgm:t>
        <a:bodyPr/>
        <a:lstStyle/>
        <a:p>
          <a:pPr rtl="0"/>
          <a:r>
            <a:rPr lang="en-US" dirty="0" smtClean="0"/>
            <a:t>Benefit of enduring nature – Empire Jute (SC)</a:t>
          </a:r>
          <a:endParaRPr lang="en-US" dirty="0"/>
        </a:p>
      </dgm:t>
    </dgm:pt>
    <dgm:pt modelId="{5B7B70F5-8DA4-4ACC-AD4B-B17E047F5080}" type="parTrans" cxnId="{CD38AF6E-E483-4F5F-A275-7ED2E5454931}">
      <dgm:prSet/>
      <dgm:spPr/>
      <dgm:t>
        <a:bodyPr/>
        <a:lstStyle/>
        <a:p>
          <a:endParaRPr lang="en-US"/>
        </a:p>
      </dgm:t>
    </dgm:pt>
    <dgm:pt modelId="{77C5AF6E-F9E4-416D-BD5B-820D1BE31DB1}" type="sibTrans" cxnId="{CD38AF6E-E483-4F5F-A275-7ED2E5454931}">
      <dgm:prSet/>
      <dgm:spPr/>
      <dgm:t>
        <a:bodyPr/>
        <a:lstStyle/>
        <a:p>
          <a:endParaRPr lang="en-US"/>
        </a:p>
      </dgm:t>
    </dgm:pt>
    <dgm:pt modelId="{EF03A448-72BF-4361-A9BD-5A771D846D7D}" type="pres">
      <dgm:prSet presAssocID="{3F2E3043-4A91-435C-B58C-F4EFAA60D663}" presName="linear" presStyleCnt="0">
        <dgm:presLayoutVars>
          <dgm:animLvl val="lvl"/>
          <dgm:resizeHandles val="exact"/>
        </dgm:presLayoutVars>
      </dgm:prSet>
      <dgm:spPr/>
      <dgm:t>
        <a:bodyPr/>
        <a:lstStyle/>
        <a:p>
          <a:endParaRPr lang="en-US"/>
        </a:p>
      </dgm:t>
    </dgm:pt>
    <dgm:pt modelId="{7DB06AD9-E21F-4889-A2C7-0881CC25B654}" type="pres">
      <dgm:prSet presAssocID="{916599FF-4F5F-4E5C-BF6F-D0796FCA1313}" presName="parentText" presStyleLbl="node1" presStyleIdx="0" presStyleCnt="3">
        <dgm:presLayoutVars>
          <dgm:chMax val="0"/>
          <dgm:bulletEnabled val="1"/>
        </dgm:presLayoutVars>
      </dgm:prSet>
      <dgm:spPr/>
      <dgm:t>
        <a:bodyPr/>
        <a:lstStyle/>
        <a:p>
          <a:endParaRPr lang="en-US"/>
        </a:p>
      </dgm:t>
    </dgm:pt>
    <dgm:pt modelId="{24CC77F3-C303-4333-BD3E-A1516B14B31B}" type="pres">
      <dgm:prSet presAssocID="{77C5AF6E-F9E4-416D-BD5B-820D1BE31DB1}" presName="spacer" presStyleCnt="0"/>
      <dgm:spPr/>
      <dgm:t>
        <a:bodyPr/>
        <a:lstStyle/>
        <a:p>
          <a:endParaRPr lang="en-US"/>
        </a:p>
      </dgm:t>
    </dgm:pt>
    <dgm:pt modelId="{51B0E9AD-53FC-4980-875A-15DF644110CC}" type="pres">
      <dgm:prSet presAssocID="{E60FC0C0-56DB-466C-B960-94B0C2B2553D}" presName="parentText" presStyleLbl="node1" presStyleIdx="1" presStyleCnt="3">
        <dgm:presLayoutVars>
          <dgm:chMax val="0"/>
          <dgm:bulletEnabled val="1"/>
        </dgm:presLayoutVars>
      </dgm:prSet>
      <dgm:spPr/>
      <dgm:t>
        <a:bodyPr/>
        <a:lstStyle/>
        <a:p>
          <a:endParaRPr lang="en-US"/>
        </a:p>
      </dgm:t>
    </dgm:pt>
    <dgm:pt modelId="{1FD0A32B-5AA3-421C-8917-89DFC8E95911}" type="pres">
      <dgm:prSet presAssocID="{E60FC0C0-56DB-466C-B960-94B0C2B2553D}" presName="childText" presStyleLbl="revTx" presStyleIdx="0" presStyleCnt="2">
        <dgm:presLayoutVars>
          <dgm:bulletEnabled val="1"/>
        </dgm:presLayoutVars>
      </dgm:prSet>
      <dgm:spPr/>
      <dgm:t>
        <a:bodyPr/>
        <a:lstStyle/>
        <a:p>
          <a:endParaRPr lang="en-US"/>
        </a:p>
      </dgm:t>
    </dgm:pt>
    <dgm:pt modelId="{510E3865-DC3B-4B25-8BA0-AF237153833B}" type="pres">
      <dgm:prSet presAssocID="{752A8EBC-0705-4E19-8C84-3AD7E9A0D671}" presName="parentText" presStyleLbl="node1" presStyleIdx="2" presStyleCnt="3" custScaleY="84897">
        <dgm:presLayoutVars>
          <dgm:chMax val="0"/>
          <dgm:bulletEnabled val="1"/>
        </dgm:presLayoutVars>
      </dgm:prSet>
      <dgm:spPr/>
      <dgm:t>
        <a:bodyPr/>
        <a:lstStyle/>
        <a:p>
          <a:endParaRPr lang="en-US"/>
        </a:p>
      </dgm:t>
    </dgm:pt>
    <dgm:pt modelId="{29BA4ACC-0093-453B-828E-657EA5D28097}" type="pres">
      <dgm:prSet presAssocID="{752A8EBC-0705-4E19-8C84-3AD7E9A0D671}" presName="childText" presStyleLbl="revTx" presStyleIdx="1" presStyleCnt="2">
        <dgm:presLayoutVars>
          <dgm:bulletEnabled val="1"/>
        </dgm:presLayoutVars>
      </dgm:prSet>
      <dgm:spPr/>
      <dgm:t>
        <a:bodyPr/>
        <a:lstStyle/>
        <a:p>
          <a:endParaRPr lang="en-US"/>
        </a:p>
      </dgm:t>
    </dgm:pt>
  </dgm:ptLst>
  <dgm:cxnLst>
    <dgm:cxn modelId="{8F4A2FD0-B680-4FEB-8A50-5BCF18384643}" srcId="{752A8EBC-0705-4E19-8C84-3AD7E9A0D671}" destId="{9728DE4D-30CF-473B-9CCB-FC42F9E7BD2C}" srcOrd="0" destOrd="0" parTransId="{56A49307-BD4E-4DF1-937E-7C5206DE8E52}" sibTransId="{594EE3D3-B896-4612-8AD7-1D8BEC170586}"/>
    <dgm:cxn modelId="{792BBC6C-AC24-4FFD-B22B-4330DD99B3AC}" type="presOf" srcId="{916599FF-4F5F-4E5C-BF6F-D0796FCA1313}" destId="{7DB06AD9-E21F-4889-A2C7-0881CC25B654}" srcOrd="0" destOrd="0" presId="urn:microsoft.com/office/officeart/2005/8/layout/vList2"/>
    <dgm:cxn modelId="{C0223693-2159-466C-9C3B-E4236A4EFC2E}" type="presOf" srcId="{E60FC0C0-56DB-466C-B960-94B0C2B2553D}" destId="{51B0E9AD-53FC-4980-875A-15DF644110CC}" srcOrd="0" destOrd="0" presId="urn:microsoft.com/office/officeart/2005/8/layout/vList2"/>
    <dgm:cxn modelId="{CD38AF6E-E483-4F5F-A275-7ED2E5454931}" srcId="{3F2E3043-4A91-435C-B58C-F4EFAA60D663}" destId="{916599FF-4F5F-4E5C-BF6F-D0796FCA1313}" srcOrd="0" destOrd="0" parTransId="{5B7B70F5-8DA4-4ACC-AD4B-B17E047F5080}" sibTransId="{77C5AF6E-F9E4-416D-BD5B-820D1BE31DB1}"/>
    <dgm:cxn modelId="{F8059599-CC57-4D22-A658-DB95A362DA7A}" srcId="{3F2E3043-4A91-435C-B58C-F4EFAA60D663}" destId="{752A8EBC-0705-4E19-8C84-3AD7E9A0D671}" srcOrd="2" destOrd="0" parTransId="{5C4786D4-F97A-4A64-9E3F-E7A61B0D5C8F}" sibTransId="{27ABE9D5-790C-4878-996A-87B8F1D78DDD}"/>
    <dgm:cxn modelId="{3A00814C-5A73-46C1-B41C-B0E49E78A49E}" type="presOf" srcId="{752A8EBC-0705-4E19-8C84-3AD7E9A0D671}" destId="{510E3865-DC3B-4B25-8BA0-AF237153833B}" srcOrd="0" destOrd="0" presId="urn:microsoft.com/office/officeart/2005/8/layout/vList2"/>
    <dgm:cxn modelId="{353BBEEA-EAA2-4C8D-A0D1-404E3A4FEB2E}" srcId="{E60FC0C0-56DB-466C-B960-94B0C2B2553D}" destId="{F16AFA85-EFDC-4219-843C-CB232C9E2F81}" srcOrd="1" destOrd="0" parTransId="{7FD4B0EF-44B1-434F-B833-52F7E1A3067A}" sibTransId="{7E11A2A0-EFBD-4149-9388-6085386FF5B2}"/>
    <dgm:cxn modelId="{9B59647E-87A3-45A4-807E-EBBB26A36501}" type="presOf" srcId="{9728DE4D-30CF-473B-9CCB-FC42F9E7BD2C}" destId="{29BA4ACC-0093-453B-828E-657EA5D28097}" srcOrd="0" destOrd="0" presId="urn:microsoft.com/office/officeart/2005/8/layout/vList2"/>
    <dgm:cxn modelId="{BEC21C56-37F2-402C-A3DB-9058083C29BA}" srcId="{3F2E3043-4A91-435C-B58C-F4EFAA60D663}" destId="{E60FC0C0-56DB-466C-B960-94B0C2B2553D}" srcOrd="1" destOrd="0" parTransId="{F1278FE7-AFC5-4756-ABAF-B3AF5825CD0D}" sibTransId="{FD6899CE-D0ED-41F1-8B19-4D4318B70A73}"/>
    <dgm:cxn modelId="{712362A7-AB2F-4A6A-B4AF-9F48A5841FE1}" srcId="{E60FC0C0-56DB-466C-B960-94B0C2B2553D}" destId="{30ABC933-BB8E-4D65-8CCF-32BDEF770130}" srcOrd="2" destOrd="0" parTransId="{731142C9-D846-43F8-8B0A-16959EF91C40}" sibTransId="{7D8BF138-F888-4716-BF3A-3392F827899C}"/>
    <dgm:cxn modelId="{B3BFF9BE-D4E9-4370-BFB3-CAE442A98832}" type="presOf" srcId="{30ABC933-BB8E-4D65-8CCF-32BDEF770130}" destId="{1FD0A32B-5AA3-421C-8917-89DFC8E95911}" srcOrd="0" destOrd="2" presId="urn:microsoft.com/office/officeart/2005/8/layout/vList2"/>
    <dgm:cxn modelId="{E0A7E357-620E-4BC4-958D-AD8229E6FE5C}" srcId="{E60FC0C0-56DB-466C-B960-94B0C2B2553D}" destId="{2BF72F83-7AD3-423E-9F1C-0BE908339F7E}" srcOrd="0" destOrd="0" parTransId="{7B2A3375-F7B9-4BB0-B32E-397D8DDFCF67}" sibTransId="{7D3EEBB0-16DA-409E-8085-17A709BD6299}"/>
    <dgm:cxn modelId="{FAD47433-5D0B-46D0-AE49-AD0A35DA1AF5}" type="presOf" srcId="{F16AFA85-EFDC-4219-843C-CB232C9E2F81}" destId="{1FD0A32B-5AA3-421C-8917-89DFC8E95911}" srcOrd="0" destOrd="1" presId="urn:microsoft.com/office/officeart/2005/8/layout/vList2"/>
    <dgm:cxn modelId="{F1E89558-D89F-4DF8-BE57-5B806D952F29}" type="presOf" srcId="{3F2E3043-4A91-435C-B58C-F4EFAA60D663}" destId="{EF03A448-72BF-4361-A9BD-5A771D846D7D}" srcOrd="0" destOrd="0" presId="urn:microsoft.com/office/officeart/2005/8/layout/vList2"/>
    <dgm:cxn modelId="{60CC7AAD-00A4-491C-B1D4-651A6EF3F0D4}" type="presOf" srcId="{2BF72F83-7AD3-423E-9F1C-0BE908339F7E}" destId="{1FD0A32B-5AA3-421C-8917-89DFC8E95911}" srcOrd="0" destOrd="0" presId="urn:microsoft.com/office/officeart/2005/8/layout/vList2"/>
    <dgm:cxn modelId="{FEB7FEAC-BAFD-488F-9232-AFF0A6115BEF}" type="presParOf" srcId="{EF03A448-72BF-4361-A9BD-5A771D846D7D}" destId="{7DB06AD9-E21F-4889-A2C7-0881CC25B654}" srcOrd="0" destOrd="0" presId="urn:microsoft.com/office/officeart/2005/8/layout/vList2"/>
    <dgm:cxn modelId="{6BAC5E77-1EF7-40F5-AB52-FEE75FFA5382}" type="presParOf" srcId="{EF03A448-72BF-4361-A9BD-5A771D846D7D}" destId="{24CC77F3-C303-4333-BD3E-A1516B14B31B}" srcOrd="1" destOrd="0" presId="urn:microsoft.com/office/officeart/2005/8/layout/vList2"/>
    <dgm:cxn modelId="{810A8C65-EA54-42F2-A839-17834BD75309}" type="presParOf" srcId="{EF03A448-72BF-4361-A9BD-5A771D846D7D}" destId="{51B0E9AD-53FC-4980-875A-15DF644110CC}" srcOrd="2" destOrd="0" presId="urn:microsoft.com/office/officeart/2005/8/layout/vList2"/>
    <dgm:cxn modelId="{A5696E58-3C7F-4A5C-856F-17916204FA79}" type="presParOf" srcId="{EF03A448-72BF-4361-A9BD-5A771D846D7D}" destId="{1FD0A32B-5AA3-421C-8917-89DFC8E95911}" srcOrd="3" destOrd="0" presId="urn:microsoft.com/office/officeart/2005/8/layout/vList2"/>
    <dgm:cxn modelId="{38E9EA8D-8D19-4942-B865-1E2BF4860277}" type="presParOf" srcId="{EF03A448-72BF-4361-A9BD-5A771D846D7D}" destId="{510E3865-DC3B-4B25-8BA0-AF237153833B}" srcOrd="4" destOrd="0" presId="urn:microsoft.com/office/officeart/2005/8/layout/vList2"/>
    <dgm:cxn modelId="{07B8516D-D347-487E-8062-7071CE53D183}" type="presParOf" srcId="{EF03A448-72BF-4361-A9BD-5A771D846D7D}" destId="{29BA4ACC-0093-453B-828E-657EA5D28097}" srcOrd="5" destOrd="0" presId="urn:microsoft.com/office/officeart/2005/8/layout/vList2"/>
  </dgm:cxnLst>
  <dgm:bg/>
  <dgm:whole/>
</dgm:dataModel>
</file>

<file path=ppt/diagrams/data61.xml><?xml version="1.0" encoding="utf-8"?>
<dgm:dataModel xmlns:dgm="http://schemas.openxmlformats.org/drawingml/2006/diagram" xmlns:a="http://schemas.openxmlformats.org/drawingml/2006/main">
  <dgm:ptLst>
    <dgm:pt modelId="{52F9738E-F3EE-424F-8574-CE471AB15E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F80101-9C6C-40C9-B0C7-063D740392BC}">
      <dgm:prSet/>
      <dgm:spPr/>
      <dgm:t>
        <a:bodyPr/>
        <a:lstStyle/>
        <a:p>
          <a:pPr rtl="0"/>
          <a:r>
            <a:rPr lang="en-US" dirty="0" smtClean="0"/>
            <a:t>Reporting Disallowance for </a:t>
          </a:r>
          <a:endParaRPr lang="en-US" dirty="0"/>
        </a:p>
      </dgm:t>
    </dgm:pt>
    <dgm:pt modelId="{6E9E3D1B-5B25-4252-B8E7-BD30EF95EF5B}" type="parTrans" cxnId="{D635C6F9-68A3-46DD-9EC6-3E555C329736}">
      <dgm:prSet/>
      <dgm:spPr/>
      <dgm:t>
        <a:bodyPr/>
        <a:lstStyle/>
        <a:p>
          <a:endParaRPr lang="en-US"/>
        </a:p>
      </dgm:t>
    </dgm:pt>
    <dgm:pt modelId="{FAD1BDBA-A70D-4280-9A98-8595B7D6012F}" type="sibTrans" cxnId="{D635C6F9-68A3-46DD-9EC6-3E555C329736}">
      <dgm:prSet/>
      <dgm:spPr/>
      <dgm:t>
        <a:bodyPr/>
        <a:lstStyle/>
        <a:p>
          <a:endParaRPr lang="en-US"/>
        </a:p>
      </dgm:t>
    </dgm:pt>
    <dgm:pt modelId="{F6F833D6-E4DE-4986-9685-A3312AD6DB43}">
      <dgm:prSet/>
      <dgm:spPr/>
      <dgm:t>
        <a:bodyPr/>
        <a:lstStyle/>
        <a:p>
          <a:pPr rtl="0"/>
          <a:r>
            <a:rPr lang="en-US" dirty="0" smtClean="0"/>
            <a:t>Non deduction of TDS</a:t>
          </a:r>
          <a:endParaRPr lang="en-US" dirty="0"/>
        </a:p>
      </dgm:t>
    </dgm:pt>
    <dgm:pt modelId="{7197232E-899A-42A1-ABAB-0759DA1C538F}" type="parTrans" cxnId="{CFE0619B-F0CE-47B3-820A-A1CE09A0CA17}">
      <dgm:prSet/>
      <dgm:spPr/>
      <dgm:t>
        <a:bodyPr/>
        <a:lstStyle/>
        <a:p>
          <a:endParaRPr lang="en-US"/>
        </a:p>
      </dgm:t>
    </dgm:pt>
    <dgm:pt modelId="{0F6F929E-7C2B-4885-9B34-DFDAF090846A}" type="sibTrans" cxnId="{CFE0619B-F0CE-47B3-820A-A1CE09A0CA17}">
      <dgm:prSet/>
      <dgm:spPr/>
      <dgm:t>
        <a:bodyPr/>
        <a:lstStyle/>
        <a:p>
          <a:endParaRPr lang="en-US"/>
        </a:p>
      </dgm:t>
    </dgm:pt>
    <dgm:pt modelId="{89E53B48-AD5B-49E8-9159-3474A5D4DA3A}">
      <dgm:prSet/>
      <dgm:spPr/>
      <dgm:t>
        <a:bodyPr/>
        <a:lstStyle/>
        <a:p>
          <a:pPr rtl="0"/>
          <a:r>
            <a:rPr lang="en-US" dirty="0" smtClean="0"/>
            <a:t>Non deposit of TDS deducted</a:t>
          </a:r>
          <a:endParaRPr lang="en-US" dirty="0"/>
        </a:p>
      </dgm:t>
    </dgm:pt>
    <dgm:pt modelId="{43A72E5B-2B0B-4CD7-ADF5-6E0397A8400A}" type="parTrans" cxnId="{98969F61-2545-4942-8F86-BBB2CA7A6095}">
      <dgm:prSet/>
      <dgm:spPr/>
      <dgm:t>
        <a:bodyPr/>
        <a:lstStyle/>
        <a:p>
          <a:endParaRPr lang="en-US"/>
        </a:p>
      </dgm:t>
    </dgm:pt>
    <dgm:pt modelId="{AA5A120C-39D3-4E9A-A178-FE149EDA292C}" type="sibTrans" cxnId="{98969F61-2545-4942-8F86-BBB2CA7A6095}">
      <dgm:prSet/>
      <dgm:spPr/>
      <dgm:t>
        <a:bodyPr/>
        <a:lstStyle/>
        <a:p>
          <a:endParaRPr lang="en-US"/>
        </a:p>
      </dgm:t>
    </dgm:pt>
    <dgm:pt modelId="{931FBE6E-1606-4DC2-8B4C-06BA7AD60AF5}">
      <dgm:prSet/>
      <dgm:spPr/>
      <dgm:t>
        <a:bodyPr/>
        <a:lstStyle/>
        <a:p>
          <a:pPr rtl="0"/>
          <a:r>
            <a:rPr lang="en-US" dirty="0" smtClean="0"/>
            <a:t>Second Proviso to Section 40(a)(</a:t>
          </a:r>
          <a:r>
            <a:rPr lang="en-US" dirty="0" err="1" smtClean="0"/>
            <a:t>ia</a:t>
          </a:r>
          <a:r>
            <a:rPr lang="en-US" dirty="0" smtClean="0"/>
            <a:t>)</a:t>
          </a:r>
          <a:endParaRPr lang="en-US" dirty="0"/>
        </a:p>
      </dgm:t>
    </dgm:pt>
    <dgm:pt modelId="{D213E0E6-D9D0-4A10-9BEA-FC3011A12F38}" type="parTrans" cxnId="{BC7D952E-A7EA-4E2A-B4F0-997B555C29C2}">
      <dgm:prSet/>
      <dgm:spPr/>
      <dgm:t>
        <a:bodyPr/>
        <a:lstStyle/>
        <a:p>
          <a:endParaRPr lang="en-US"/>
        </a:p>
      </dgm:t>
    </dgm:pt>
    <dgm:pt modelId="{7036F1E1-25F2-49F4-8964-4B4DA01D4460}" type="sibTrans" cxnId="{BC7D952E-A7EA-4E2A-B4F0-997B555C29C2}">
      <dgm:prSet/>
      <dgm:spPr/>
      <dgm:t>
        <a:bodyPr/>
        <a:lstStyle/>
        <a:p>
          <a:endParaRPr lang="en-US"/>
        </a:p>
      </dgm:t>
    </dgm:pt>
    <dgm:pt modelId="{67354369-99A4-4FA5-8834-AFA76AB82696}">
      <dgm:prSet/>
      <dgm:spPr/>
      <dgm:t>
        <a:bodyPr/>
        <a:lstStyle/>
        <a:p>
          <a:pPr rtl="0"/>
          <a:r>
            <a:rPr lang="en-US" dirty="0" smtClean="0"/>
            <a:t>If the Payee has offered the same to tax</a:t>
          </a:r>
          <a:endParaRPr lang="en-US" dirty="0"/>
        </a:p>
      </dgm:t>
    </dgm:pt>
    <dgm:pt modelId="{660C9F59-911D-4D98-9B2B-E65D57733C61}" type="parTrans" cxnId="{46324898-C4C1-4B34-9D98-E00538DFDFB1}">
      <dgm:prSet/>
      <dgm:spPr/>
      <dgm:t>
        <a:bodyPr/>
        <a:lstStyle/>
        <a:p>
          <a:endParaRPr lang="en-US"/>
        </a:p>
      </dgm:t>
    </dgm:pt>
    <dgm:pt modelId="{EC4C66E6-6E7F-43C3-8327-2646B7C4FDAB}" type="sibTrans" cxnId="{46324898-C4C1-4B34-9D98-E00538DFDFB1}">
      <dgm:prSet/>
      <dgm:spPr/>
      <dgm:t>
        <a:bodyPr/>
        <a:lstStyle/>
        <a:p>
          <a:endParaRPr lang="en-US"/>
        </a:p>
      </dgm:t>
    </dgm:pt>
    <dgm:pt modelId="{BA483B2E-FECD-4D93-B73F-9FE452B66697}">
      <dgm:prSet/>
      <dgm:spPr/>
      <dgm:t>
        <a:bodyPr/>
        <a:lstStyle/>
        <a:p>
          <a:pPr rtl="0"/>
          <a:r>
            <a:rPr lang="en-US" dirty="0" smtClean="0"/>
            <a:t>Certificate of CA in form 26A</a:t>
          </a:r>
          <a:endParaRPr lang="en-US" dirty="0"/>
        </a:p>
      </dgm:t>
    </dgm:pt>
    <dgm:pt modelId="{EC90D4FA-F921-47BD-963B-D4C61DFC5718}" type="parTrans" cxnId="{F78FDCF7-12ED-4D8A-A112-C7337F7F9179}">
      <dgm:prSet/>
      <dgm:spPr/>
      <dgm:t>
        <a:bodyPr/>
        <a:lstStyle/>
        <a:p>
          <a:endParaRPr lang="en-US"/>
        </a:p>
      </dgm:t>
    </dgm:pt>
    <dgm:pt modelId="{0ADD71B4-50CB-41CD-AD2F-5B3AE4F846AD}" type="sibTrans" cxnId="{F78FDCF7-12ED-4D8A-A112-C7337F7F9179}">
      <dgm:prSet/>
      <dgm:spPr/>
      <dgm:t>
        <a:bodyPr/>
        <a:lstStyle/>
        <a:p>
          <a:endParaRPr lang="en-US"/>
        </a:p>
      </dgm:t>
    </dgm:pt>
    <dgm:pt modelId="{4D029053-055C-447C-9367-01553308C3F6}">
      <dgm:prSet/>
      <dgm:spPr/>
      <dgm:t>
        <a:bodyPr/>
        <a:lstStyle/>
        <a:p>
          <a:pPr rtl="0"/>
          <a:r>
            <a:rPr lang="en-US" dirty="0" smtClean="0"/>
            <a:t>No disallowance</a:t>
          </a:r>
          <a:endParaRPr lang="en-US" dirty="0"/>
        </a:p>
      </dgm:t>
    </dgm:pt>
    <dgm:pt modelId="{4BFD99D3-F108-478E-8FC8-BAF180C188B7}" type="parTrans" cxnId="{232655BA-25AE-481E-A564-C04579C625EB}">
      <dgm:prSet/>
      <dgm:spPr/>
      <dgm:t>
        <a:bodyPr/>
        <a:lstStyle/>
        <a:p>
          <a:endParaRPr lang="en-US"/>
        </a:p>
      </dgm:t>
    </dgm:pt>
    <dgm:pt modelId="{0A9A8FE8-9A7C-4E76-9B57-F908D884B42F}" type="sibTrans" cxnId="{232655BA-25AE-481E-A564-C04579C625EB}">
      <dgm:prSet/>
      <dgm:spPr/>
      <dgm:t>
        <a:bodyPr/>
        <a:lstStyle/>
        <a:p>
          <a:endParaRPr lang="en-US"/>
        </a:p>
      </dgm:t>
    </dgm:pt>
    <dgm:pt modelId="{C1F4A9F1-1B5D-4626-8A0A-F4834BA780D7}">
      <dgm:prSet/>
      <dgm:spPr/>
      <dgm:t>
        <a:bodyPr/>
        <a:lstStyle/>
        <a:p>
          <a:pPr rtl="0"/>
          <a:r>
            <a:rPr lang="en-US" i="1" dirty="0" smtClean="0"/>
            <a:t>Conservative view to be adopted from Audit point of view</a:t>
          </a:r>
          <a:endParaRPr lang="en-US" i="1" dirty="0"/>
        </a:p>
      </dgm:t>
    </dgm:pt>
    <dgm:pt modelId="{D51BDB07-CFA4-4247-B0A4-158CAE16898B}" type="parTrans" cxnId="{9B1FE69C-2A09-4D3E-B78F-41BE96C25154}">
      <dgm:prSet/>
      <dgm:spPr/>
      <dgm:t>
        <a:bodyPr/>
        <a:lstStyle/>
        <a:p>
          <a:endParaRPr lang="en-US"/>
        </a:p>
      </dgm:t>
    </dgm:pt>
    <dgm:pt modelId="{A0404E33-454F-4301-BE99-5DD1A3DBAD06}" type="sibTrans" cxnId="{9B1FE69C-2A09-4D3E-B78F-41BE96C25154}">
      <dgm:prSet/>
      <dgm:spPr/>
      <dgm:t>
        <a:bodyPr/>
        <a:lstStyle/>
        <a:p>
          <a:endParaRPr lang="en-US"/>
        </a:p>
      </dgm:t>
    </dgm:pt>
    <dgm:pt modelId="{9B2A5FBC-AC38-4306-B6ED-C1729CE72FD1}" type="pres">
      <dgm:prSet presAssocID="{52F9738E-F3EE-424F-8574-CE471AB15E59}" presName="linear" presStyleCnt="0">
        <dgm:presLayoutVars>
          <dgm:animLvl val="lvl"/>
          <dgm:resizeHandles val="exact"/>
        </dgm:presLayoutVars>
      </dgm:prSet>
      <dgm:spPr/>
      <dgm:t>
        <a:bodyPr/>
        <a:lstStyle/>
        <a:p>
          <a:endParaRPr lang="en-US"/>
        </a:p>
      </dgm:t>
    </dgm:pt>
    <dgm:pt modelId="{7E317907-1198-4809-A5D9-38E0CBBE95AC}" type="pres">
      <dgm:prSet presAssocID="{53F80101-9C6C-40C9-B0C7-063D740392BC}" presName="parentText" presStyleLbl="node1" presStyleIdx="0" presStyleCnt="2">
        <dgm:presLayoutVars>
          <dgm:chMax val="0"/>
          <dgm:bulletEnabled val="1"/>
        </dgm:presLayoutVars>
      </dgm:prSet>
      <dgm:spPr/>
      <dgm:t>
        <a:bodyPr/>
        <a:lstStyle/>
        <a:p>
          <a:endParaRPr lang="en-US"/>
        </a:p>
      </dgm:t>
    </dgm:pt>
    <dgm:pt modelId="{284A496D-BA58-4EC6-B743-DA6836F74F83}" type="pres">
      <dgm:prSet presAssocID="{53F80101-9C6C-40C9-B0C7-063D740392BC}" presName="childText" presStyleLbl="revTx" presStyleIdx="0" presStyleCnt="2">
        <dgm:presLayoutVars>
          <dgm:bulletEnabled val="1"/>
        </dgm:presLayoutVars>
      </dgm:prSet>
      <dgm:spPr/>
      <dgm:t>
        <a:bodyPr/>
        <a:lstStyle/>
        <a:p>
          <a:endParaRPr lang="en-US"/>
        </a:p>
      </dgm:t>
    </dgm:pt>
    <dgm:pt modelId="{8CA97D07-D43C-4D62-B86D-DAD8D90EF0EC}" type="pres">
      <dgm:prSet presAssocID="{931FBE6E-1606-4DC2-8B4C-06BA7AD60AF5}" presName="parentText" presStyleLbl="node1" presStyleIdx="1" presStyleCnt="2">
        <dgm:presLayoutVars>
          <dgm:chMax val="0"/>
          <dgm:bulletEnabled val="1"/>
        </dgm:presLayoutVars>
      </dgm:prSet>
      <dgm:spPr/>
      <dgm:t>
        <a:bodyPr/>
        <a:lstStyle/>
        <a:p>
          <a:endParaRPr lang="en-US"/>
        </a:p>
      </dgm:t>
    </dgm:pt>
    <dgm:pt modelId="{F32C37E7-EBEC-450A-855C-9080DA5EBF01}" type="pres">
      <dgm:prSet presAssocID="{931FBE6E-1606-4DC2-8B4C-06BA7AD60AF5}" presName="childText" presStyleLbl="revTx" presStyleIdx="1" presStyleCnt="2">
        <dgm:presLayoutVars>
          <dgm:bulletEnabled val="1"/>
        </dgm:presLayoutVars>
      </dgm:prSet>
      <dgm:spPr/>
      <dgm:t>
        <a:bodyPr/>
        <a:lstStyle/>
        <a:p>
          <a:endParaRPr lang="en-US"/>
        </a:p>
      </dgm:t>
    </dgm:pt>
  </dgm:ptLst>
  <dgm:cxnLst>
    <dgm:cxn modelId="{CFE0619B-F0CE-47B3-820A-A1CE09A0CA17}" srcId="{53F80101-9C6C-40C9-B0C7-063D740392BC}" destId="{F6F833D6-E4DE-4986-9685-A3312AD6DB43}" srcOrd="0" destOrd="0" parTransId="{7197232E-899A-42A1-ABAB-0759DA1C538F}" sibTransId="{0F6F929E-7C2B-4885-9B34-DFDAF090846A}"/>
    <dgm:cxn modelId="{8F7763DF-406B-45C6-ABC8-95854F4E7905}" type="presOf" srcId="{89E53B48-AD5B-49E8-9159-3474A5D4DA3A}" destId="{284A496D-BA58-4EC6-B743-DA6836F74F83}" srcOrd="0" destOrd="1" presId="urn:microsoft.com/office/officeart/2005/8/layout/vList2"/>
    <dgm:cxn modelId="{BAE23284-42A5-4A0D-B1F2-D9B33CAC68D3}" type="presOf" srcId="{BA483B2E-FECD-4D93-B73F-9FE452B66697}" destId="{F32C37E7-EBEC-450A-855C-9080DA5EBF01}" srcOrd="0" destOrd="1" presId="urn:microsoft.com/office/officeart/2005/8/layout/vList2"/>
    <dgm:cxn modelId="{BC7D952E-A7EA-4E2A-B4F0-997B555C29C2}" srcId="{52F9738E-F3EE-424F-8574-CE471AB15E59}" destId="{931FBE6E-1606-4DC2-8B4C-06BA7AD60AF5}" srcOrd="1" destOrd="0" parTransId="{D213E0E6-D9D0-4A10-9BEA-FC3011A12F38}" sibTransId="{7036F1E1-25F2-49F4-8964-4B4DA01D4460}"/>
    <dgm:cxn modelId="{98969F61-2545-4942-8F86-BBB2CA7A6095}" srcId="{53F80101-9C6C-40C9-B0C7-063D740392BC}" destId="{89E53B48-AD5B-49E8-9159-3474A5D4DA3A}" srcOrd="1" destOrd="0" parTransId="{43A72E5B-2B0B-4CD7-ADF5-6E0397A8400A}" sibTransId="{AA5A120C-39D3-4E9A-A178-FE149EDA292C}"/>
    <dgm:cxn modelId="{232655BA-25AE-481E-A564-C04579C625EB}" srcId="{931FBE6E-1606-4DC2-8B4C-06BA7AD60AF5}" destId="{4D029053-055C-447C-9367-01553308C3F6}" srcOrd="2" destOrd="0" parTransId="{4BFD99D3-F108-478E-8FC8-BAF180C188B7}" sibTransId="{0A9A8FE8-9A7C-4E76-9B57-F908D884B42F}"/>
    <dgm:cxn modelId="{FD3A7351-40B4-4896-BF61-F9E8833D474F}" type="presOf" srcId="{52F9738E-F3EE-424F-8574-CE471AB15E59}" destId="{9B2A5FBC-AC38-4306-B6ED-C1729CE72FD1}" srcOrd="0" destOrd="0" presId="urn:microsoft.com/office/officeart/2005/8/layout/vList2"/>
    <dgm:cxn modelId="{E099B471-7D54-4630-A2AA-36B309E0539D}" type="presOf" srcId="{67354369-99A4-4FA5-8834-AFA76AB82696}" destId="{F32C37E7-EBEC-450A-855C-9080DA5EBF01}" srcOrd="0" destOrd="0" presId="urn:microsoft.com/office/officeart/2005/8/layout/vList2"/>
    <dgm:cxn modelId="{A1E31AD0-BA90-4CFF-B042-A0ACE44F5D29}" type="presOf" srcId="{4D029053-055C-447C-9367-01553308C3F6}" destId="{F32C37E7-EBEC-450A-855C-9080DA5EBF01}" srcOrd="0" destOrd="2" presId="urn:microsoft.com/office/officeart/2005/8/layout/vList2"/>
    <dgm:cxn modelId="{F78FDCF7-12ED-4D8A-A112-C7337F7F9179}" srcId="{931FBE6E-1606-4DC2-8B4C-06BA7AD60AF5}" destId="{BA483B2E-FECD-4D93-B73F-9FE452B66697}" srcOrd="1" destOrd="0" parTransId="{EC90D4FA-F921-47BD-963B-D4C61DFC5718}" sibTransId="{0ADD71B4-50CB-41CD-AD2F-5B3AE4F846AD}"/>
    <dgm:cxn modelId="{D635C6F9-68A3-46DD-9EC6-3E555C329736}" srcId="{52F9738E-F3EE-424F-8574-CE471AB15E59}" destId="{53F80101-9C6C-40C9-B0C7-063D740392BC}" srcOrd="0" destOrd="0" parTransId="{6E9E3D1B-5B25-4252-B8E7-BD30EF95EF5B}" sibTransId="{FAD1BDBA-A70D-4280-9A98-8595B7D6012F}"/>
    <dgm:cxn modelId="{9F4F8B2C-D408-41C1-AF6E-5030298756A9}" type="presOf" srcId="{F6F833D6-E4DE-4986-9685-A3312AD6DB43}" destId="{284A496D-BA58-4EC6-B743-DA6836F74F83}" srcOrd="0" destOrd="0" presId="urn:microsoft.com/office/officeart/2005/8/layout/vList2"/>
    <dgm:cxn modelId="{263E5625-AA45-485A-92C9-1A11964E93D2}" type="presOf" srcId="{931FBE6E-1606-4DC2-8B4C-06BA7AD60AF5}" destId="{8CA97D07-D43C-4D62-B86D-DAD8D90EF0EC}" srcOrd="0" destOrd="0" presId="urn:microsoft.com/office/officeart/2005/8/layout/vList2"/>
    <dgm:cxn modelId="{46324898-C4C1-4B34-9D98-E00538DFDFB1}" srcId="{931FBE6E-1606-4DC2-8B4C-06BA7AD60AF5}" destId="{67354369-99A4-4FA5-8834-AFA76AB82696}" srcOrd="0" destOrd="0" parTransId="{660C9F59-911D-4D98-9B2B-E65D57733C61}" sibTransId="{EC4C66E6-6E7F-43C3-8327-2646B7C4FDAB}"/>
    <dgm:cxn modelId="{F2F4E57A-CDAC-4E70-B9FD-492B8942B40F}" type="presOf" srcId="{53F80101-9C6C-40C9-B0C7-063D740392BC}" destId="{7E317907-1198-4809-A5D9-38E0CBBE95AC}" srcOrd="0" destOrd="0" presId="urn:microsoft.com/office/officeart/2005/8/layout/vList2"/>
    <dgm:cxn modelId="{9B1FE69C-2A09-4D3E-B78F-41BE96C25154}" srcId="{931FBE6E-1606-4DC2-8B4C-06BA7AD60AF5}" destId="{C1F4A9F1-1B5D-4626-8A0A-F4834BA780D7}" srcOrd="3" destOrd="0" parTransId="{D51BDB07-CFA4-4247-B0A4-158CAE16898B}" sibTransId="{A0404E33-454F-4301-BE99-5DD1A3DBAD06}"/>
    <dgm:cxn modelId="{DCA757B8-13B2-4B37-BDA9-018C395C3C09}" type="presOf" srcId="{C1F4A9F1-1B5D-4626-8A0A-F4834BA780D7}" destId="{F32C37E7-EBEC-450A-855C-9080DA5EBF01}" srcOrd="0" destOrd="3" presId="urn:microsoft.com/office/officeart/2005/8/layout/vList2"/>
    <dgm:cxn modelId="{73922A95-22F2-4550-A03D-18B4F89FC5B2}" type="presParOf" srcId="{9B2A5FBC-AC38-4306-B6ED-C1729CE72FD1}" destId="{7E317907-1198-4809-A5D9-38E0CBBE95AC}" srcOrd="0" destOrd="0" presId="urn:microsoft.com/office/officeart/2005/8/layout/vList2"/>
    <dgm:cxn modelId="{88C5E8CA-2D98-48DC-83F9-A8E30AD0F66F}" type="presParOf" srcId="{9B2A5FBC-AC38-4306-B6ED-C1729CE72FD1}" destId="{284A496D-BA58-4EC6-B743-DA6836F74F83}" srcOrd="1" destOrd="0" presId="urn:microsoft.com/office/officeart/2005/8/layout/vList2"/>
    <dgm:cxn modelId="{4D6D033E-096E-42F6-A549-71965E3E9E0D}" type="presParOf" srcId="{9B2A5FBC-AC38-4306-B6ED-C1729CE72FD1}" destId="{8CA97D07-D43C-4D62-B86D-DAD8D90EF0EC}" srcOrd="2" destOrd="0" presId="urn:microsoft.com/office/officeart/2005/8/layout/vList2"/>
    <dgm:cxn modelId="{5F6D8BCE-AEF1-438E-BEAC-D650592B0323}" type="presParOf" srcId="{9B2A5FBC-AC38-4306-B6ED-C1729CE72FD1}" destId="{F32C37E7-EBEC-450A-855C-9080DA5EBF01}" srcOrd="3" destOrd="0" presId="urn:microsoft.com/office/officeart/2005/8/layout/vList2"/>
  </dgm:cxnLst>
  <dgm:bg/>
  <dgm:whole/>
</dgm:dataModel>
</file>

<file path=ppt/diagrams/data62.xml><?xml version="1.0" encoding="utf-8"?>
<dgm:dataModel xmlns:dgm="http://schemas.openxmlformats.org/drawingml/2006/diagram" xmlns:a="http://schemas.openxmlformats.org/drawingml/2006/main">
  <dgm:ptLst>
    <dgm:pt modelId="{814E4043-6C37-41D8-9403-BBBEA929B7A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86206EF-2676-4A35-96EE-474B8F539B72}">
      <dgm:prSet/>
      <dgm:spPr/>
      <dgm:t>
        <a:bodyPr/>
        <a:lstStyle/>
        <a:p>
          <a:pPr rtl="0"/>
          <a:r>
            <a:rPr lang="en-US" dirty="0" smtClean="0"/>
            <a:t>Disallowance/deemed income under section 40A(3)</a:t>
          </a:r>
          <a:endParaRPr lang="en-US" dirty="0"/>
        </a:p>
      </dgm:t>
    </dgm:pt>
    <dgm:pt modelId="{A85E6214-8C9F-43CA-B6F8-01CCE974BC6D}" type="parTrans" cxnId="{6321B8EF-E2EC-4E70-93A6-69CEB7B91291}">
      <dgm:prSet/>
      <dgm:spPr/>
      <dgm:t>
        <a:bodyPr/>
        <a:lstStyle/>
        <a:p>
          <a:endParaRPr lang="en-US"/>
        </a:p>
      </dgm:t>
    </dgm:pt>
    <dgm:pt modelId="{37CFA705-3542-44B1-8A09-BA868ADF6E95}" type="sibTrans" cxnId="{6321B8EF-E2EC-4E70-93A6-69CEB7B91291}">
      <dgm:prSet/>
      <dgm:spPr/>
      <dgm:t>
        <a:bodyPr/>
        <a:lstStyle/>
        <a:p>
          <a:endParaRPr lang="en-US"/>
        </a:p>
      </dgm:t>
    </dgm:pt>
    <dgm:pt modelId="{44EFE5EE-A8FE-4674-BC59-22F17316CB05}">
      <dgm:prSet/>
      <dgm:spPr/>
      <dgm:t>
        <a:bodyPr/>
        <a:lstStyle/>
        <a:p>
          <a:pPr rtl="0"/>
          <a:r>
            <a:rPr lang="en-US" dirty="0" smtClean="0"/>
            <a:t>Electricity Payment to MPEB Companies</a:t>
          </a:r>
          <a:endParaRPr lang="en-US" dirty="0"/>
        </a:p>
      </dgm:t>
    </dgm:pt>
    <dgm:pt modelId="{E7A2BA1A-4C2F-482D-AA0E-E36F187AC4BD}" type="parTrans" cxnId="{1C560B29-A761-444A-899C-0B3A21878798}">
      <dgm:prSet/>
      <dgm:spPr/>
      <dgm:t>
        <a:bodyPr/>
        <a:lstStyle/>
        <a:p>
          <a:endParaRPr lang="en-US"/>
        </a:p>
      </dgm:t>
    </dgm:pt>
    <dgm:pt modelId="{3D1DD808-D69E-469F-B247-6300559AACA1}" type="sibTrans" cxnId="{1C560B29-A761-444A-899C-0B3A21878798}">
      <dgm:prSet/>
      <dgm:spPr/>
      <dgm:t>
        <a:bodyPr/>
        <a:lstStyle/>
        <a:p>
          <a:endParaRPr lang="en-US"/>
        </a:p>
      </dgm:t>
    </dgm:pt>
    <dgm:pt modelId="{F715BBC5-F2AA-4961-926F-3A375D6CDBE5}">
      <dgm:prSet/>
      <dgm:spPr/>
      <dgm:t>
        <a:bodyPr/>
        <a:lstStyle/>
        <a:p>
          <a:pPr rtl="0">
            <a:lnSpc>
              <a:spcPct val="150000"/>
            </a:lnSpc>
          </a:pPr>
          <a:r>
            <a:rPr lang="en-US" dirty="0" err="1" smtClean="0"/>
            <a:t>Padigela</a:t>
          </a:r>
          <a:r>
            <a:rPr lang="en-US" dirty="0" smtClean="0"/>
            <a:t> </a:t>
          </a:r>
          <a:r>
            <a:rPr lang="en-US" dirty="0" err="1" smtClean="0"/>
            <a:t>Rajeshwar</a:t>
          </a:r>
          <a:r>
            <a:rPr lang="en-US" dirty="0" smtClean="0"/>
            <a:t> Ginning Industries ITA 1137/</a:t>
          </a:r>
          <a:r>
            <a:rPr lang="en-US" dirty="0" err="1" smtClean="0"/>
            <a:t>Hyd</a:t>
          </a:r>
          <a:r>
            <a:rPr lang="en-US" dirty="0" smtClean="0"/>
            <a:t>/2011,</a:t>
          </a:r>
          <a:endParaRPr lang="en-US" dirty="0"/>
        </a:p>
      </dgm:t>
    </dgm:pt>
    <dgm:pt modelId="{62CE2C91-B86C-41B7-98F0-533C82F186EC}" type="parTrans" cxnId="{BE5BB6F5-8D66-4C04-ACEF-622663B093F7}">
      <dgm:prSet/>
      <dgm:spPr/>
      <dgm:t>
        <a:bodyPr/>
        <a:lstStyle/>
        <a:p>
          <a:endParaRPr lang="en-US"/>
        </a:p>
      </dgm:t>
    </dgm:pt>
    <dgm:pt modelId="{0AF4CECB-39EB-4DB4-858C-868B660B5FE9}" type="sibTrans" cxnId="{BE5BB6F5-8D66-4C04-ACEF-622663B093F7}">
      <dgm:prSet/>
      <dgm:spPr/>
      <dgm:t>
        <a:bodyPr/>
        <a:lstStyle/>
        <a:p>
          <a:endParaRPr lang="en-US"/>
        </a:p>
      </dgm:t>
    </dgm:pt>
    <dgm:pt modelId="{595CD07B-83F1-4F08-95DA-14323121F587}">
      <dgm:prSet/>
      <dgm:spPr/>
      <dgm:t>
        <a:bodyPr/>
        <a:lstStyle/>
        <a:p>
          <a:pPr rtl="0">
            <a:lnSpc>
              <a:spcPct val="90000"/>
            </a:lnSpc>
          </a:pPr>
          <a:r>
            <a:rPr lang="en-US" dirty="0" err="1" smtClean="0"/>
            <a:t>Trivedi</a:t>
          </a:r>
          <a:r>
            <a:rPr lang="en-US" dirty="0" smtClean="0"/>
            <a:t> Corporation (ITA 2844/</a:t>
          </a:r>
          <a:r>
            <a:rPr lang="en-US" dirty="0" err="1" smtClean="0"/>
            <a:t>Ahd</a:t>
          </a:r>
          <a:r>
            <a:rPr lang="en-US" dirty="0" smtClean="0"/>
            <a:t>/2006)</a:t>
          </a:r>
          <a:endParaRPr lang="en-US" dirty="0"/>
        </a:p>
      </dgm:t>
    </dgm:pt>
    <dgm:pt modelId="{3957E02E-9E0C-4790-ADD6-F703A0E04E6A}" type="parTrans" cxnId="{DFFCD479-6534-4A3A-B49B-133A37AE8E4A}">
      <dgm:prSet/>
      <dgm:spPr/>
      <dgm:t>
        <a:bodyPr/>
        <a:lstStyle/>
        <a:p>
          <a:endParaRPr lang="en-US"/>
        </a:p>
      </dgm:t>
    </dgm:pt>
    <dgm:pt modelId="{E6732AC5-A10D-48C1-8D58-29A8AC043F8B}" type="sibTrans" cxnId="{DFFCD479-6534-4A3A-B49B-133A37AE8E4A}">
      <dgm:prSet/>
      <dgm:spPr/>
      <dgm:t>
        <a:bodyPr/>
        <a:lstStyle/>
        <a:p>
          <a:endParaRPr lang="en-US"/>
        </a:p>
      </dgm:t>
    </dgm:pt>
    <dgm:pt modelId="{CE086376-0607-42E8-89AE-0A7257003DB3}">
      <dgm:prSet/>
      <dgm:spPr/>
      <dgm:t>
        <a:bodyPr/>
        <a:lstStyle/>
        <a:p>
          <a:pPr rtl="0">
            <a:lnSpc>
              <a:spcPct val="90000"/>
            </a:lnSpc>
          </a:pPr>
          <a:r>
            <a:rPr lang="en-US" dirty="0" smtClean="0"/>
            <a:t>M.R. Soap (P.) Ltd. 32 TTJ 505 (DELHI)</a:t>
          </a:r>
          <a:endParaRPr lang="en-US" dirty="0"/>
        </a:p>
      </dgm:t>
    </dgm:pt>
    <dgm:pt modelId="{FAA2FD80-D6EF-4138-9C09-23E6697E4B82}" type="parTrans" cxnId="{FA7F6178-490A-459B-8A6F-2A752AF168BA}">
      <dgm:prSet/>
      <dgm:spPr/>
      <dgm:t>
        <a:bodyPr/>
        <a:lstStyle/>
        <a:p>
          <a:endParaRPr lang="en-US"/>
        </a:p>
      </dgm:t>
    </dgm:pt>
    <dgm:pt modelId="{B11D9AA0-8317-4A5F-850C-A493A084230C}" type="sibTrans" cxnId="{FA7F6178-490A-459B-8A6F-2A752AF168BA}">
      <dgm:prSet/>
      <dgm:spPr/>
      <dgm:t>
        <a:bodyPr/>
        <a:lstStyle/>
        <a:p>
          <a:endParaRPr lang="en-US"/>
        </a:p>
      </dgm:t>
    </dgm:pt>
    <dgm:pt modelId="{82086C1B-6763-48F8-AD97-C97510712D8B}">
      <dgm:prSet/>
      <dgm:spPr/>
      <dgm:t>
        <a:bodyPr/>
        <a:lstStyle/>
        <a:p>
          <a:pPr rtl="0"/>
          <a:r>
            <a:rPr lang="en-US" dirty="0" smtClean="0"/>
            <a:t>New Limit Rs.10000</a:t>
          </a:r>
          <a:endParaRPr lang="en-US" dirty="0"/>
        </a:p>
      </dgm:t>
    </dgm:pt>
    <dgm:pt modelId="{D4F234A2-5847-4820-AD74-B0F77BC8B8D6}" type="parTrans" cxnId="{00F03615-D415-4B20-A507-9CE635771713}">
      <dgm:prSet/>
      <dgm:spPr/>
      <dgm:t>
        <a:bodyPr/>
        <a:lstStyle/>
        <a:p>
          <a:endParaRPr lang="en-US"/>
        </a:p>
      </dgm:t>
    </dgm:pt>
    <dgm:pt modelId="{DB3658F3-4AE2-4AC7-9A73-4E89900BCE96}" type="sibTrans" cxnId="{00F03615-D415-4B20-A507-9CE635771713}">
      <dgm:prSet/>
      <dgm:spPr/>
      <dgm:t>
        <a:bodyPr/>
        <a:lstStyle/>
        <a:p>
          <a:endParaRPr lang="en-US"/>
        </a:p>
      </dgm:t>
    </dgm:pt>
    <dgm:pt modelId="{7124E098-31D5-446F-9B79-895869098375}" type="pres">
      <dgm:prSet presAssocID="{814E4043-6C37-41D8-9403-BBBEA929B7AC}" presName="linear" presStyleCnt="0">
        <dgm:presLayoutVars>
          <dgm:animLvl val="lvl"/>
          <dgm:resizeHandles val="exact"/>
        </dgm:presLayoutVars>
      </dgm:prSet>
      <dgm:spPr/>
      <dgm:t>
        <a:bodyPr/>
        <a:lstStyle/>
        <a:p>
          <a:endParaRPr lang="en-US"/>
        </a:p>
      </dgm:t>
    </dgm:pt>
    <dgm:pt modelId="{B0AF6495-DC03-42CE-BE5D-D8218A5EC93B}" type="pres">
      <dgm:prSet presAssocID="{82086C1B-6763-48F8-AD97-C97510712D8B}" presName="parentText" presStyleLbl="node1" presStyleIdx="0" presStyleCnt="3">
        <dgm:presLayoutVars>
          <dgm:chMax val="0"/>
          <dgm:bulletEnabled val="1"/>
        </dgm:presLayoutVars>
      </dgm:prSet>
      <dgm:spPr/>
      <dgm:t>
        <a:bodyPr/>
        <a:lstStyle/>
        <a:p>
          <a:endParaRPr lang="en-US"/>
        </a:p>
      </dgm:t>
    </dgm:pt>
    <dgm:pt modelId="{9501DC6D-0DE9-495A-9AC6-2676801F4CAD}" type="pres">
      <dgm:prSet presAssocID="{DB3658F3-4AE2-4AC7-9A73-4E89900BCE96}" presName="spacer" presStyleCnt="0"/>
      <dgm:spPr/>
      <dgm:t>
        <a:bodyPr/>
        <a:lstStyle/>
        <a:p>
          <a:endParaRPr lang="en-US"/>
        </a:p>
      </dgm:t>
    </dgm:pt>
    <dgm:pt modelId="{86EC38B5-CCF0-4E4E-ABF9-C7A637506595}" type="pres">
      <dgm:prSet presAssocID="{D86206EF-2676-4A35-96EE-474B8F539B72}" presName="parentText" presStyleLbl="node1" presStyleIdx="1" presStyleCnt="3">
        <dgm:presLayoutVars>
          <dgm:chMax val="0"/>
          <dgm:bulletEnabled val="1"/>
        </dgm:presLayoutVars>
      </dgm:prSet>
      <dgm:spPr/>
      <dgm:t>
        <a:bodyPr/>
        <a:lstStyle/>
        <a:p>
          <a:endParaRPr lang="en-US"/>
        </a:p>
      </dgm:t>
    </dgm:pt>
    <dgm:pt modelId="{87F4C452-57E0-46EC-A810-9A9639217775}" type="pres">
      <dgm:prSet presAssocID="{37CFA705-3542-44B1-8A09-BA868ADF6E95}" presName="spacer" presStyleCnt="0"/>
      <dgm:spPr/>
      <dgm:t>
        <a:bodyPr/>
        <a:lstStyle/>
        <a:p>
          <a:endParaRPr lang="en-US"/>
        </a:p>
      </dgm:t>
    </dgm:pt>
    <dgm:pt modelId="{D8F1DD64-0948-4F1F-A501-4096670E0660}" type="pres">
      <dgm:prSet presAssocID="{44EFE5EE-A8FE-4674-BC59-22F17316CB05}" presName="parentText" presStyleLbl="node1" presStyleIdx="2" presStyleCnt="3">
        <dgm:presLayoutVars>
          <dgm:chMax val="0"/>
          <dgm:bulletEnabled val="1"/>
        </dgm:presLayoutVars>
      </dgm:prSet>
      <dgm:spPr/>
      <dgm:t>
        <a:bodyPr/>
        <a:lstStyle/>
        <a:p>
          <a:endParaRPr lang="en-US"/>
        </a:p>
      </dgm:t>
    </dgm:pt>
    <dgm:pt modelId="{B3752B1A-086A-490A-956B-CB7088348343}" type="pres">
      <dgm:prSet presAssocID="{44EFE5EE-A8FE-4674-BC59-22F17316CB05}" presName="childText" presStyleLbl="revTx" presStyleIdx="0" presStyleCnt="1">
        <dgm:presLayoutVars>
          <dgm:bulletEnabled val="1"/>
        </dgm:presLayoutVars>
      </dgm:prSet>
      <dgm:spPr/>
      <dgm:t>
        <a:bodyPr/>
        <a:lstStyle/>
        <a:p>
          <a:endParaRPr lang="en-US"/>
        </a:p>
      </dgm:t>
    </dgm:pt>
  </dgm:ptLst>
  <dgm:cxnLst>
    <dgm:cxn modelId="{D5F7F941-753E-4786-995A-E8CFBB4ED663}" type="presOf" srcId="{F715BBC5-F2AA-4961-926F-3A375D6CDBE5}" destId="{B3752B1A-086A-490A-956B-CB7088348343}" srcOrd="0" destOrd="0" presId="urn:microsoft.com/office/officeart/2005/8/layout/vList2"/>
    <dgm:cxn modelId="{BE5BB6F5-8D66-4C04-ACEF-622663B093F7}" srcId="{44EFE5EE-A8FE-4674-BC59-22F17316CB05}" destId="{F715BBC5-F2AA-4961-926F-3A375D6CDBE5}" srcOrd="0" destOrd="0" parTransId="{62CE2C91-B86C-41B7-98F0-533C82F186EC}" sibTransId="{0AF4CECB-39EB-4DB4-858C-868B660B5FE9}"/>
    <dgm:cxn modelId="{FA7F6178-490A-459B-8A6F-2A752AF168BA}" srcId="{44EFE5EE-A8FE-4674-BC59-22F17316CB05}" destId="{CE086376-0607-42E8-89AE-0A7257003DB3}" srcOrd="2" destOrd="0" parTransId="{FAA2FD80-D6EF-4138-9C09-23E6697E4B82}" sibTransId="{B11D9AA0-8317-4A5F-850C-A493A084230C}"/>
    <dgm:cxn modelId="{AF01DDAD-4765-4C57-ABF4-AD7DA4F1A5A1}" type="presOf" srcId="{D86206EF-2676-4A35-96EE-474B8F539B72}" destId="{86EC38B5-CCF0-4E4E-ABF9-C7A637506595}" srcOrd="0" destOrd="0" presId="urn:microsoft.com/office/officeart/2005/8/layout/vList2"/>
    <dgm:cxn modelId="{DFFCD479-6534-4A3A-B49B-133A37AE8E4A}" srcId="{44EFE5EE-A8FE-4674-BC59-22F17316CB05}" destId="{595CD07B-83F1-4F08-95DA-14323121F587}" srcOrd="1" destOrd="0" parTransId="{3957E02E-9E0C-4790-ADD6-F703A0E04E6A}" sibTransId="{E6732AC5-A10D-48C1-8D58-29A8AC043F8B}"/>
    <dgm:cxn modelId="{53E7AA64-2926-4C76-BB67-1828DCDBFA36}" type="presOf" srcId="{CE086376-0607-42E8-89AE-0A7257003DB3}" destId="{B3752B1A-086A-490A-956B-CB7088348343}" srcOrd="0" destOrd="2" presId="urn:microsoft.com/office/officeart/2005/8/layout/vList2"/>
    <dgm:cxn modelId="{F3E3B91B-1C83-48B6-A98F-AE776E4231C9}" type="presOf" srcId="{82086C1B-6763-48F8-AD97-C97510712D8B}" destId="{B0AF6495-DC03-42CE-BE5D-D8218A5EC93B}" srcOrd="0" destOrd="0" presId="urn:microsoft.com/office/officeart/2005/8/layout/vList2"/>
    <dgm:cxn modelId="{6321B8EF-E2EC-4E70-93A6-69CEB7B91291}" srcId="{814E4043-6C37-41D8-9403-BBBEA929B7AC}" destId="{D86206EF-2676-4A35-96EE-474B8F539B72}" srcOrd="1" destOrd="0" parTransId="{A85E6214-8C9F-43CA-B6F8-01CCE974BC6D}" sibTransId="{37CFA705-3542-44B1-8A09-BA868ADF6E95}"/>
    <dgm:cxn modelId="{647EEA66-C77C-497F-8906-375F9F676FDB}" type="presOf" srcId="{595CD07B-83F1-4F08-95DA-14323121F587}" destId="{B3752B1A-086A-490A-956B-CB7088348343}" srcOrd="0" destOrd="1" presId="urn:microsoft.com/office/officeart/2005/8/layout/vList2"/>
    <dgm:cxn modelId="{1C560B29-A761-444A-899C-0B3A21878798}" srcId="{814E4043-6C37-41D8-9403-BBBEA929B7AC}" destId="{44EFE5EE-A8FE-4674-BC59-22F17316CB05}" srcOrd="2" destOrd="0" parTransId="{E7A2BA1A-4C2F-482D-AA0E-E36F187AC4BD}" sibTransId="{3D1DD808-D69E-469F-B247-6300559AACA1}"/>
    <dgm:cxn modelId="{0F34B420-2F51-41E4-8538-32CAAAD75538}" type="presOf" srcId="{814E4043-6C37-41D8-9403-BBBEA929B7AC}" destId="{7124E098-31D5-446F-9B79-895869098375}" srcOrd="0" destOrd="0" presId="urn:microsoft.com/office/officeart/2005/8/layout/vList2"/>
    <dgm:cxn modelId="{00F03615-D415-4B20-A507-9CE635771713}" srcId="{814E4043-6C37-41D8-9403-BBBEA929B7AC}" destId="{82086C1B-6763-48F8-AD97-C97510712D8B}" srcOrd="0" destOrd="0" parTransId="{D4F234A2-5847-4820-AD74-B0F77BC8B8D6}" sibTransId="{DB3658F3-4AE2-4AC7-9A73-4E89900BCE96}"/>
    <dgm:cxn modelId="{0FC69F5F-C973-4F41-B98B-F625409C3ABD}" type="presOf" srcId="{44EFE5EE-A8FE-4674-BC59-22F17316CB05}" destId="{D8F1DD64-0948-4F1F-A501-4096670E0660}" srcOrd="0" destOrd="0" presId="urn:microsoft.com/office/officeart/2005/8/layout/vList2"/>
    <dgm:cxn modelId="{9BD4EC12-4E58-423D-9A82-28321B69ADD7}" type="presParOf" srcId="{7124E098-31D5-446F-9B79-895869098375}" destId="{B0AF6495-DC03-42CE-BE5D-D8218A5EC93B}" srcOrd="0" destOrd="0" presId="urn:microsoft.com/office/officeart/2005/8/layout/vList2"/>
    <dgm:cxn modelId="{87B76257-D38F-46F3-A82A-9403F6B1897C}" type="presParOf" srcId="{7124E098-31D5-446F-9B79-895869098375}" destId="{9501DC6D-0DE9-495A-9AC6-2676801F4CAD}" srcOrd="1" destOrd="0" presId="urn:microsoft.com/office/officeart/2005/8/layout/vList2"/>
    <dgm:cxn modelId="{5C06D61D-992E-4CAB-9E4E-BB44F026DDAB}" type="presParOf" srcId="{7124E098-31D5-446F-9B79-895869098375}" destId="{86EC38B5-CCF0-4E4E-ABF9-C7A637506595}" srcOrd="2" destOrd="0" presId="urn:microsoft.com/office/officeart/2005/8/layout/vList2"/>
    <dgm:cxn modelId="{09EDF72B-40B8-42A6-AA84-0849B954ED60}" type="presParOf" srcId="{7124E098-31D5-446F-9B79-895869098375}" destId="{87F4C452-57E0-46EC-A810-9A9639217775}" srcOrd="3" destOrd="0" presId="urn:microsoft.com/office/officeart/2005/8/layout/vList2"/>
    <dgm:cxn modelId="{BE736B3A-4243-440B-90EE-C3B1560DA61C}" type="presParOf" srcId="{7124E098-31D5-446F-9B79-895869098375}" destId="{D8F1DD64-0948-4F1F-A501-4096670E0660}" srcOrd="4" destOrd="0" presId="urn:microsoft.com/office/officeart/2005/8/layout/vList2"/>
    <dgm:cxn modelId="{EC7BFD06-F657-47DF-BA81-DB205EAB3023}" type="presParOf" srcId="{7124E098-31D5-446F-9B79-895869098375}" destId="{B3752B1A-086A-490A-956B-CB7088348343}" srcOrd="5" destOrd="0" presId="urn:microsoft.com/office/officeart/2005/8/layout/vList2"/>
  </dgm:cxnLst>
  <dgm:bg/>
  <dgm:whole/>
</dgm:dataModel>
</file>

<file path=ppt/diagrams/data63.xml><?xml version="1.0" encoding="utf-8"?>
<dgm:dataModel xmlns:dgm="http://schemas.openxmlformats.org/drawingml/2006/diagram" xmlns:a="http://schemas.openxmlformats.org/drawingml/2006/main">
  <dgm:ptLst>
    <dgm:pt modelId="{52F9738E-F3EE-424F-8574-CE471AB15E5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3F80101-9C6C-40C9-B0C7-063D740392BC}">
      <dgm:prSet/>
      <dgm:spPr/>
      <dgm:t>
        <a:bodyPr/>
        <a:lstStyle/>
        <a:p>
          <a:pPr rtl="0"/>
          <a:r>
            <a:rPr lang="en-US" dirty="0" smtClean="0"/>
            <a:t>Reporting Disallowance for </a:t>
          </a:r>
          <a:endParaRPr lang="en-US" dirty="0"/>
        </a:p>
      </dgm:t>
    </dgm:pt>
    <dgm:pt modelId="{6E9E3D1B-5B25-4252-B8E7-BD30EF95EF5B}" type="parTrans" cxnId="{D635C6F9-68A3-46DD-9EC6-3E555C329736}">
      <dgm:prSet/>
      <dgm:spPr/>
      <dgm:t>
        <a:bodyPr/>
        <a:lstStyle/>
        <a:p>
          <a:endParaRPr lang="en-US"/>
        </a:p>
      </dgm:t>
    </dgm:pt>
    <dgm:pt modelId="{FAD1BDBA-A70D-4280-9A98-8595B7D6012F}" type="sibTrans" cxnId="{D635C6F9-68A3-46DD-9EC6-3E555C329736}">
      <dgm:prSet/>
      <dgm:spPr/>
      <dgm:t>
        <a:bodyPr/>
        <a:lstStyle/>
        <a:p>
          <a:endParaRPr lang="en-US"/>
        </a:p>
      </dgm:t>
    </dgm:pt>
    <dgm:pt modelId="{F6F833D6-E4DE-4986-9685-A3312AD6DB43}">
      <dgm:prSet/>
      <dgm:spPr/>
      <dgm:t>
        <a:bodyPr/>
        <a:lstStyle/>
        <a:p>
          <a:pPr rtl="0"/>
          <a:r>
            <a:rPr lang="en-US" dirty="0" smtClean="0"/>
            <a:t>Non deduction of TDS</a:t>
          </a:r>
          <a:endParaRPr lang="en-US" dirty="0"/>
        </a:p>
      </dgm:t>
    </dgm:pt>
    <dgm:pt modelId="{7197232E-899A-42A1-ABAB-0759DA1C538F}" type="parTrans" cxnId="{CFE0619B-F0CE-47B3-820A-A1CE09A0CA17}">
      <dgm:prSet/>
      <dgm:spPr/>
      <dgm:t>
        <a:bodyPr/>
        <a:lstStyle/>
        <a:p>
          <a:endParaRPr lang="en-US"/>
        </a:p>
      </dgm:t>
    </dgm:pt>
    <dgm:pt modelId="{0F6F929E-7C2B-4885-9B34-DFDAF090846A}" type="sibTrans" cxnId="{CFE0619B-F0CE-47B3-820A-A1CE09A0CA17}">
      <dgm:prSet/>
      <dgm:spPr/>
      <dgm:t>
        <a:bodyPr/>
        <a:lstStyle/>
        <a:p>
          <a:endParaRPr lang="en-US"/>
        </a:p>
      </dgm:t>
    </dgm:pt>
    <dgm:pt modelId="{89E53B48-AD5B-49E8-9159-3474A5D4DA3A}">
      <dgm:prSet/>
      <dgm:spPr/>
      <dgm:t>
        <a:bodyPr/>
        <a:lstStyle/>
        <a:p>
          <a:pPr rtl="0"/>
          <a:r>
            <a:rPr lang="en-US" dirty="0" smtClean="0"/>
            <a:t>Non deposit of TDS deducted</a:t>
          </a:r>
          <a:endParaRPr lang="en-US" dirty="0"/>
        </a:p>
      </dgm:t>
    </dgm:pt>
    <dgm:pt modelId="{43A72E5B-2B0B-4CD7-ADF5-6E0397A8400A}" type="parTrans" cxnId="{98969F61-2545-4942-8F86-BBB2CA7A6095}">
      <dgm:prSet/>
      <dgm:spPr/>
      <dgm:t>
        <a:bodyPr/>
        <a:lstStyle/>
        <a:p>
          <a:endParaRPr lang="en-US"/>
        </a:p>
      </dgm:t>
    </dgm:pt>
    <dgm:pt modelId="{AA5A120C-39D3-4E9A-A178-FE149EDA292C}" type="sibTrans" cxnId="{98969F61-2545-4942-8F86-BBB2CA7A6095}">
      <dgm:prSet/>
      <dgm:spPr/>
      <dgm:t>
        <a:bodyPr/>
        <a:lstStyle/>
        <a:p>
          <a:endParaRPr lang="en-US"/>
        </a:p>
      </dgm:t>
    </dgm:pt>
    <dgm:pt modelId="{931FBE6E-1606-4DC2-8B4C-06BA7AD60AF5}">
      <dgm:prSet/>
      <dgm:spPr/>
      <dgm:t>
        <a:bodyPr/>
        <a:lstStyle/>
        <a:p>
          <a:pPr rtl="0"/>
          <a:r>
            <a:rPr lang="en-US" dirty="0" smtClean="0"/>
            <a:t>Second Proviso to Section 40(a)(</a:t>
          </a:r>
          <a:r>
            <a:rPr lang="en-US" dirty="0" err="1" smtClean="0"/>
            <a:t>ia</a:t>
          </a:r>
          <a:r>
            <a:rPr lang="en-US" dirty="0" smtClean="0"/>
            <a:t>)</a:t>
          </a:r>
          <a:endParaRPr lang="en-US" dirty="0"/>
        </a:p>
      </dgm:t>
    </dgm:pt>
    <dgm:pt modelId="{D213E0E6-D9D0-4A10-9BEA-FC3011A12F38}" type="parTrans" cxnId="{BC7D952E-A7EA-4E2A-B4F0-997B555C29C2}">
      <dgm:prSet/>
      <dgm:spPr/>
      <dgm:t>
        <a:bodyPr/>
        <a:lstStyle/>
        <a:p>
          <a:endParaRPr lang="en-US"/>
        </a:p>
      </dgm:t>
    </dgm:pt>
    <dgm:pt modelId="{7036F1E1-25F2-49F4-8964-4B4DA01D4460}" type="sibTrans" cxnId="{BC7D952E-A7EA-4E2A-B4F0-997B555C29C2}">
      <dgm:prSet/>
      <dgm:spPr/>
      <dgm:t>
        <a:bodyPr/>
        <a:lstStyle/>
        <a:p>
          <a:endParaRPr lang="en-US"/>
        </a:p>
      </dgm:t>
    </dgm:pt>
    <dgm:pt modelId="{67354369-99A4-4FA5-8834-AFA76AB82696}">
      <dgm:prSet/>
      <dgm:spPr/>
      <dgm:t>
        <a:bodyPr/>
        <a:lstStyle/>
        <a:p>
          <a:pPr rtl="0"/>
          <a:r>
            <a:rPr lang="en-US" dirty="0" smtClean="0"/>
            <a:t>If the Payee has offered the same to tax</a:t>
          </a:r>
          <a:endParaRPr lang="en-US" dirty="0"/>
        </a:p>
      </dgm:t>
    </dgm:pt>
    <dgm:pt modelId="{660C9F59-911D-4D98-9B2B-E65D57733C61}" type="parTrans" cxnId="{46324898-C4C1-4B34-9D98-E00538DFDFB1}">
      <dgm:prSet/>
      <dgm:spPr/>
      <dgm:t>
        <a:bodyPr/>
        <a:lstStyle/>
        <a:p>
          <a:endParaRPr lang="en-US"/>
        </a:p>
      </dgm:t>
    </dgm:pt>
    <dgm:pt modelId="{EC4C66E6-6E7F-43C3-8327-2646B7C4FDAB}" type="sibTrans" cxnId="{46324898-C4C1-4B34-9D98-E00538DFDFB1}">
      <dgm:prSet/>
      <dgm:spPr/>
      <dgm:t>
        <a:bodyPr/>
        <a:lstStyle/>
        <a:p>
          <a:endParaRPr lang="en-US"/>
        </a:p>
      </dgm:t>
    </dgm:pt>
    <dgm:pt modelId="{BA483B2E-FECD-4D93-B73F-9FE452B66697}">
      <dgm:prSet/>
      <dgm:spPr/>
      <dgm:t>
        <a:bodyPr/>
        <a:lstStyle/>
        <a:p>
          <a:pPr rtl="0"/>
          <a:r>
            <a:rPr lang="en-US" dirty="0" smtClean="0"/>
            <a:t>Certificate of CA in form 26A</a:t>
          </a:r>
          <a:endParaRPr lang="en-US" dirty="0"/>
        </a:p>
      </dgm:t>
    </dgm:pt>
    <dgm:pt modelId="{EC90D4FA-F921-47BD-963B-D4C61DFC5718}" type="parTrans" cxnId="{F78FDCF7-12ED-4D8A-A112-C7337F7F9179}">
      <dgm:prSet/>
      <dgm:spPr/>
      <dgm:t>
        <a:bodyPr/>
        <a:lstStyle/>
        <a:p>
          <a:endParaRPr lang="en-US"/>
        </a:p>
      </dgm:t>
    </dgm:pt>
    <dgm:pt modelId="{0ADD71B4-50CB-41CD-AD2F-5B3AE4F846AD}" type="sibTrans" cxnId="{F78FDCF7-12ED-4D8A-A112-C7337F7F9179}">
      <dgm:prSet/>
      <dgm:spPr/>
      <dgm:t>
        <a:bodyPr/>
        <a:lstStyle/>
        <a:p>
          <a:endParaRPr lang="en-US"/>
        </a:p>
      </dgm:t>
    </dgm:pt>
    <dgm:pt modelId="{4D029053-055C-447C-9367-01553308C3F6}">
      <dgm:prSet/>
      <dgm:spPr/>
      <dgm:t>
        <a:bodyPr/>
        <a:lstStyle/>
        <a:p>
          <a:pPr rtl="0"/>
          <a:r>
            <a:rPr lang="en-US" dirty="0" smtClean="0"/>
            <a:t>No disallowance</a:t>
          </a:r>
          <a:endParaRPr lang="en-US" dirty="0"/>
        </a:p>
      </dgm:t>
    </dgm:pt>
    <dgm:pt modelId="{4BFD99D3-F108-478E-8FC8-BAF180C188B7}" type="parTrans" cxnId="{232655BA-25AE-481E-A564-C04579C625EB}">
      <dgm:prSet/>
      <dgm:spPr/>
      <dgm:t>
        <a:bodyPr/>
        <a:lstStyle/>
        <a:p>
          <a:endParaRPr lang="en-US"/>
        </a:p>
      </dgm:t>
    </dgm:pt>
    <dgm:pt modelId="{0A9A8FE8-9A7C-4E76-9B57-F908D884B42F}" type="sibTrans" cxnId="{232655BA-25AE-481E-A564-C04579C625EB}">
      <dgm:prSet/>
      <dgm:spPr/>
      <dgm:t>
        <a:bodyPr/>
        <a:lstStyle/>
        <a:p>
          <a:endParaRPr lang="en-US"/>
        </a:p>
      </dgm:t>
    </dgm:pt>
    <dgm:pt modelId="{C1F4A9F1-1B5D-4626-8A0A-F4834BA780D7}">
      <dgm:prSet/>
      <dgm:spPr/>
      <dgm:t>
        <a:bodyPr/>
        <a:lstStyle/>
        <a:p>
          <a:pPr rtl="0"/>
          <a:r>
            <a:rPr lang="en-US" i="1" dirty="0" smtClean="0"/>
            <a:t>Conservative view to be adopted from Audit point of view</a:t>
          </a:r>
          <a:endParaRPr lang="en-US" i="1" dirty="0"/>
        </a:p>
      </dgm:t>
    </dgm:pt>
    <dgm:pt modelId="{D51BDB07-CFA4-4247-B0A4-158CAE16898B}" type="parTrans" cxnId="{9B1FE69C-2A09-4D3E-B78F-41BE96C25154}">
      <dgm:prSet/>
      <dgm:spPr/>
      <dgm:t>
        <a:bodyPr/>
        <a:lstStyle/>
        <a:p>
          <a:endParaRPr lang="en-US"/>
        </a:p>
      </dgm:t>
    </dgm:pt>
    <dgm:pt modelId="{A0404E33-454F-4301-BE99-5DD1A3DBAD06}" type="sibTrans" cxnId="{9B1FE69C-2A09-4D3E-B78F-41BE96C25154}">
      <dgm:prSet/>
      <dgm:spPr/>
      <dgm:t>
        <a:bodyPr/>
        <a:lstStyle/>
        <a:p>
          <a:endParaRPr lang="en-US"/>
        </a:p>
      </dgm:t>
    </dgm:pt>
    <dgm:pt modelId="{9B2A5FBC-AC38-4306-B6ED-C1729CE72FD1}" type="pres">
      <dgm:prSet presAssocID="{52F9738E-F3EE-424F-8574-CE471AB15E59}" presName="linear" presStyleCnt="0">
        <dgm:presLayoutVars>
          <dgm:animLvl val="lvl"/>
          <dgm:resizeHandles val="exact"/>
        </dgm:presLayoutVars>
      </dgm:prSet>
      <dgm:spPr/>
      <dgm:t>
        <a:bodyPr/>
        <a:lstStyle/>
        <a:p>
          <a:endParaRPr lang="en-US"/>
        </a:p>
      </dgm:t>
    </dgm:pt>
    <dgm:pt modelId="{7E317907-1198-4809-A5D9-38E0CBBE95AC}" type="pres">
      <dgm:prSet presAssocID="{53F80101-9C6C-40C9-B0C7-063D740392BC}" presName="parentText" presStyleLbl="node1" presStyleIdx="0" presStyleCnt="2">
        <dgm:presLayoutVars>
          <dgm:chMax val="0"/>
          <dgm:bulletEnabled val="1"/>
        </dgm:presLayoutVars>
      </dgm:prSet>
      <dgm:spPr/>
      <dgm:t>
        <a:bodyPr/>
        <a:lstStyle/>
        <a:p>
          <a:endParaRPr lang="en-US"/>
        </a:p>
      </dgm:t>
    </dgm:pt>
    <dgm:pt modelId="{284A496D-BA58-4EC6-B743-DA6836F74F83}" type="pres">
      <dgm:prSet presAssocID="{53F80101-9C6C-40C9-B0C7-063D740392BC}" presName="childText" presStyleLbl="revTx" presStyleIdx="0" presStyleCnt="2">
        <dgm:presLayoutVars>
          <dgm:bulletEnabled val="1"/>
        </dgm:presLayoutVars>
      </dgm:prSet>
      <dgm:spPr/>
      <dgm:t>
        <a:bodyPr/>
        <a:lstStyle/>
        <a:p>
          <a:endParaRPr lang="en-US"/>
        </a:p>
      </dgm:t>
    </dgm:pt>
    <dgm:pt modelId="{8CA97D07-D43C-4D62-B86D-DAD8D90EF0EC}" type="pres">
      <dgm:prSet presAssocID="{931FBE6E-1606-4DC2-8B4C-06BA7AD60AF5}" presName="parentText" presStyleLbl="node1" presStyleIdx="1" presStyleCnt="2">
        <dgm:presLayoutVars>
          <dgm:chMax val="0"/>
          <dgm:bulletEnabled val="1"/>
        </dgm:presLayoutVars>
      </dgm:prSet>
      <dgm:spPr/>
      <dgm:t>
        <a:bodyPr/>
        <a:lstStyle/>
        <a:p>
          <a:endParaRPr lang="en-US"/>
        </a:p>
      </dgm:t>
    </dgm:pt>
    <dgm:pt modelId="{F32C37E7-EBEC-450A-855C-9080DA5EBF01}" type="pres">
      <dgm:prSet presAssocID="{931FBE6E-1606-4DC2-8B4C-06BA7AD60AF5}" presName="childText" presStyleLbl="revTx" presStyleIdx="1" presStyleCnt="2">
        <dgm:presLayoutVars>
          <dgm:bulletEnabled val="1"/>
        </dgm:presLayoutVars>
      </dgm:prSet>
      <dgm:spPr/>
      <dgm:t>
        <a:bodyPr/>
        <a:lstStyle/>
        <a:p>
          <a:endParaRPr lang="en-US"/>
        </a:p>
      </dgm:t>
    </dgm:pt>
  </dgm:ptLst>
  <dgm:cxnLst>
    <dgm:cxn modelId="{CFE0619B-F0CE-47B3-820A-A1CE09A0CA17}" srcId="{53F80101-9C6C-40C9-B0C7-063D740392BC}" destId="{F6F833D6-E4DE-4986-9685-A3312AD6DB43}" srcOrd="0" destOrd="0" parTransId="{7197232E-899A-42A1-ABAB-0759DA1C538F}" sibTransId="{0F6F929E-7C2B-4885-9B34-DFDAF090846A}"/>
    <dgm:cxn modelId="{BC7D952E-A7EA-4E2A-B4F0-997B555C29C2}" srcId="{52F9738E-F3EE-424F-8574-CE471AB15E59}" destId="{931FBE6E-1606-4DC2-8B4C-06BA7AD60AF5}" srcOrd="1" destOrd="0" parTransId="{D213E0E6-D9D0-4A10-9BEA-FC3011A12F38}" sibTransId="{7036F1E1-25F2-49F4-8964-4B4DA01D4460}"/>
    <dgm:cxn modelId="{98969F61-2545-4942-8F86-BBB2CA7A6095}" srcId="{53F80101-9C6C-40C9-B0C7-063D740392BC}" destId="{89E53B48-AD5B-49E8-9159-3474A5D4DA3A}" srcOrd="1" destOrd="0" parTransId="{43A72E5B-2B0B-4CD7-ADF5-6E0397A8400A}" sibTransId="{AA5A120C-39D3-4E9A-A178-FE149EDA292C}"/>
    <dgm:cxn modelId="{232655BA-25AE-481E-A564-C04579C625EB}" srcId="{931FBE6E-1606-4DC2-8B4C-06BA7AD60AF5}" destId="{4D029053-055C-447C-9367-01553308C3F6}" srcOrd="2" destOrd="0" parTransId="{4BFD99D3-F108-478E-8FC8-BAF180C188B7}" sibTransId="{0A9A8FE8-9A7C-4E76-9B57-F908D884B42F}"/>
    <dgm:cxn modelId="{F78FDCF7-12ED-4D8A-A112-C7337F7F9179}" srcId="{931FBE6E-1606-4DC2-8B4C-06BA7AD60AF5}" destId="{BA483B2E-FECD-4D93-B73F-9FE452B66697}" srcOrd="1" destOrd="0" parTransId="{EC90D4FA-F921-47BD-963B-D4C61DFC5718}" sibTransId="{0ADD71B4-50CB-41CD-AD2F-5B3AE4F846AD}"/>
    <dgm:cxn modelId="{B7E5BB96-9712-482E-94F4-97E8182C0C71}" type="presOf" srcId="{53F80101-9C6C-40C9-B0C7-063D740392BC}" destId="{7E317907-1198-4809-A5D9-38E0CBBE95AC}" srcOrd="0" destOrd="0" presId="urn:microsoft.com/office/officeart/2005/8/layout/vList2"/>
    <dgm:cxn modelId="{81DB6D8C-7534-4CE2-B555-3AF7E3AC902C}" type="presOf" srcId="{931FBE6E-1606-4DC2-8B4C-06BA7AD60AF5}" destId="{8CA97D07-D43C-4D62-B86D-DAD8D90EF0EC}" srcOrd="0" destOrd="0" presId="urn:microsoft.com/office/officeart/2005/8/layout/vList2"/>
    <dgm:cxn modelId="{0A566993-5D85-489E-B43E-95D5BF2CEF6D}" type="presOf" srcId="{C1F4A9F1-1B5D-4626-8A0A-F4834BA780D7}" destId="{F32C37E7-EBEC-450A-855C-9080DA5EBF01}" srcOrd="0" destOrd="3" presId="urn:microsoft.com/office/officeart/2005/8/layout/vList2"/>
    <dgm:cxn modelId="{2727841E-D07E-4CAD-86F3-2AD620A934B1}" type="presOf" srcId="{89E53B48-AD5B-49E8-9159-3474A5D4DA3A}" destId="{284A496D-BA58-4EC6-B743-DA6836F74F83}" srcOrd="0" destOrd="1" presId="urn:microsoft.com/office/officeart/2005/8/layout/vList2"/>
    <dgm:cxn modelId="{D635C6F9-68A3-46DD-9EC6-3E555C329736}" srcId="{52F9738E-F3EE-424F-8574-CE471AB15E59}" destId="{53F80101-9C6C-40C9-B0C7-063D740392BC}" srcOrd="0" destOrd="0" parTransId="{6E9E3D1B-5B25-4252-B8E7-BD30EF95EF5B}" sibTransId="{FAD1BDBA-A70D-4280-9A98-8595B7D6012F}"/>
    <dgm:cxn modelId="{29E98305-1262-4CB1-8D52-12E1BEEB524A}" type="presOf" srcId="{52F9738E-F3EE-424F-8574-CE471AB15E59}" destId="{9B2A5FBC-AC38-4306-B6ED-C1729CE72FD1}" srcOrd="0" destOrd="0" presId="urn:microsoft.com/office/officeart/2005/8/layout/vList2"/>
    <dgm:cxn modelId="{47CB05EA-0C82-4A20-B544-0E8946D10C29}" type="presOf" srcId="{4D029053-055C-447C-9367-01553308C3F6}" destId="{F32C37E7-EBEC-450A-855C-9080DA5EBF01}" srcOrd="0" destOrd="2" presId="urn:microsoft.com/office/officeart/2005/8/layout/vList2"/>
    <dgm:cxn modelId="{B58189F8-1046-4708-8C98-A4B880582849}" type="presOf" srcId="{F6F833D6-E4DE-4986-9685-A3312AD6DB43}" destId="{284A496D-BA58-4EC6-B743-DA6836F74F83}" srcOrd="0" destOrd="0" presId="urn:microsoft.com/office/officeart/2005/8/layout/vList2"/>
    <dgm:cxn modelId="{46324898-C4C1-4B34-9D98-E00538DFDFB1}" srcId="{931FBE6E-1606-4DC2-8B4C-06BA7AD60AF5}" destId="{67354369-99A4-4FA5-8834-AFA76AB82696}" srcOrd="0" destOrd="0" parTransId="{660C9F59-911D-4D98-9B2B-E65D57733C61}" sibTransId="{EC4C66E6-6E7F-43C3-8327-2646B7C4FDAB}"/>
    <dgm:cxn modelId="{9B1FE69C-2A09-4D3E-B78F-41BE96C25154}" srcId="{931FBE6E-1606-4DC2-8B4C-06BA7AD60AF5}" destId="{C1F4A9F1-1B5D-4626-8A0A-F4834BA780D7}" srcOrd="3" destOrd="0" parTransId="{D51BDB07-CFA4-4247-B0A4-158CAE16898B}" sibTransId="{A0404E33-454F-4301-BE99-5DD1A3DBAD06}"/>
    <dgm:cxn modelId="{42D1259C-6F55-4884-B90D-07E040A33A42}" type="presOf" srcId="{BA483B2E-FECD-4D93-B73F-9FE452B66697}" destId="{F32C37E7-EBEC-450A-855C-9080DA5EBF01}" srcOrd="0" destOrd="1" presId="urn:microsoft.com/office/officeart/2005/8/layout/vList2"/>
    <dgm:cxn modelId="{1E3226BD-C06E-4951-BBC4-2ADEF383A8D1}" type="presOf" srcId="{67354369-99A4-4FA5-8834-AFA76AB82696}" destId="{F32C37E7-EBEC-450A-855C-9080DA5EBF01}" srcOrd="0" destOrd="0" presId="urn:microsoft.com/office/officeart/2005/8/layout/vList2"/>
    <dgm:cxn modelId="{DD8F0180-E7CA-4FAA-97DF-C77F56FAA6BD}" type="presParOf" srcId="{9B2A5FBC-AC38-4306-B6ED-C1729CE72FD1}" destId="{7E317907-1198-4809-A5D9-38E0CBBE95AC}" srcOrd="0" destOrd="0" presId="urn:microsoft.com/office/officeart/2005/8/layout/vList2"/>
    <dgm:cxn modelId="{F9D35073-1482-4725-BA37-54C4731A1A56}" type="presParOf" srcId="{9B2A5FBC-AC38-4306-B6ED-C1729CE72FD1}" destId="{284A496D-BA58-4EC6-B743-DA6836F74F83}" srcOrd="1" destOrd="0" presId="urn:microsoft.com/office/officeart/2005/8/layout/vList2"/>
    <dgm:cxn modelId="{4154FD31-DE67-4F32-8166-1FDB86327738}" type="presParOf" srcId="{9B2A5FBC-AC38-4306-B6ED-C1729CE72FD1}" destId="{8CA97D07-D43C-4D62-B86D-DAD8D90EF0EC}" srcOrd="2" destOrd="0" presId="urn:microsoft.com/office/officeart/2005/8/layout/vList2"/>
    <dgm:cxn modelId="{A7004BC5-750D-4C87-9C89-C2F0D3ED8BA7}" type="presParOf" srcId="{9B2A5FBC-AC38-4306-B6ED-C1729CE72FD1}" destId="{F32C37E7-EBEC-450A-855C-9080DA5EBF01}" srcOrd="3" destOrd="0" presId="urn:microsoft.com/office/officeart/2005/8/layout/vList2"/>
  </dgm:cxnLst>
  <dgm:bg/>
  <dgm:whole/>
</dgm:dataModel>
</file>

<file path=ppt/diagrams/data64.xml><?xml version="1.0" encoding="utf-8"?>
<dgm:dataModel xmlns:dgm="http://schemas.openxmlformats.org/drawingml/2006/diagram" xmlns:a="http://schemas.openxmlformats.org/drawingml/2006/main">
  <dgm:ptLst>
    <dgm:pt modelId="{460B808D-A550-4911-A472-2DC1DE192DC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E23BAF1-1286-43C9-A244-B30DF15B3D58}">
      <dgm:prSet/>
      <dgm:spPr/>
      <dgm:t>
        <a:bodyPr/>
        <a:lstStyle/>
        <a:p>
          <a:pPr rtl="0"/>
          <a:r>
            <a:rPr lang="en-US" dirty="0" smtClean="0"/>
            <a:t>Borrowed as well as Own funds</a:t>
          </a:r>
          <a:endParaRPr lang="en-US" dirty="0"/>
        </a:p>
      </dgm:t>
    </dgm:pt>
    <dgm:pt modelId="{3BD18A9D-7294-4029-91EF-41988DBEB8D1}" type="parTrans" cxnId="{8B8F676A-B21E-4C05-9B98-7DFE62E5D6B0}">
      <dgm:prSet/>
      <dgm:spPr/>
      <dgm:t>
        <a:bodyPr/>
        <a:lstStyle/>
        <a:p>
          <a:endParaRPr lang="en-US"/>
        </a:p>
      </dgm:t>
    </dgm:pt>
    <dgm:pt modelId="{B2EE4D2D-DA76-4159-9CC9-A628DEE341F3}" type="sibTrans" cxnId="{8B8F676A-B21E-4C05-9B98-7DFE62E5D6B0}">
      <dgm:prSet/>
      <dgm:spPr/>
      <dgm:t>
        <a:bodyPr/>
        <a:lstStyle/>
        <a:p>
          <a:endParaRPr lang="en-US"/>
        </a:p>
      </dgm:t>
    </dgm:pt>
    <dgm:pt modelId="{06408458-0187-4F40-92E8-309D062909ED}">
      <dgm:prSet/>
      <dgm:spPr/>
      <dgm:t>
        <a:bodyPr/>
        <a:lstStyle/>
        <a:p>
          <a:pPr rtl="0"/>
          <a:r>
            <a:rPr lang="en-US" dirty="0" smtClean="0"/>
            <a:t>Interest paid on borrowed funds</a:t>
          </a:r>
          <a:endParaRPr lang="en-US" dirty="0"/>
        </a:p>
      </dgm:t>
    </dgm:pt>
    <dgm:pt modelId="{18F8671D-BDB8-4459-A562-63AEDFE0678D}" type="parTrans" cxnId="{B4124C6A-4613-4167-8D3A-F92A0E04A04F}">
      <dgm:prSet/>
      <dgm:spPr/>
      <dgm:t>
        <a:bodyPr/>
        <a:lstStyle/>
        <a:p>
          <a:endParaRPr lang="en-US"/>
        </a:p>
      </dgm:t>
    </dgm:pt>
    <dgm:pt modelId="{7D170CF2-70E4-42B3-8860-3C9EC16105E6}" type="sibTrans" cxnId="{B4124C6A-4613-4167-8D3A-F92A0E04A04F}">
      <dgm:prSet/>
      <dgm:spPr/>
      <dgm:t>
        <a:bodyPr/>
        <a:lstStyle/>
        <a:p>
          <a:endParaRPr lang="en-US"/>
        </a:p>
      </dgm:t>
    </dgm:pt>
    <dgm:pt modelId="{A5D22DAF-A93A-4062-BBB7-D9130ABA9F39}">
      <dgm:prSet/>
      <dgm:spPr/>
      <dgm:t>
        <a:bodyPr/>
        <a:lstStyle/>
        <a:p>
          <a:pPr rtl="0"/>
          <a:r>
            <a:rPr lang="en-US" dirty="0" smtClean="0"/>
            <a:t>Interest free Loan given to sister Concerns</a:t>
          </a:r>
          <a:endParaRPr lang="en-US" dirty="0"/>
        </a:p>
      </dgm:t>
    </dgm:pt>
    <dgm:pt modelId="{38A5EA9E-402F-4AE2-A7C0-6DA982A09D43}" type="parTrans" cxnId="{E4A3BC06-FC72-453D-8C22-5A25B97CBFAC}">
      <dgm:prSet/>
      <dgm:spPr/>
      <dgm:t>
        <a:bodyPr/>
        <a:lstStyle/>
        <a:p>
          <a:endParaRPr lang="en-US"/>
        </a:p>
      </dgm:t>
    </dgm:pt>
    <dgm:pt modelId="{6BCBDB64-B88E-4B48-8E73-525D4CC4EA0C}" type="sibTrans" cxnId="{E4A3BC06-FC72-453D-8C22-5A25B97CBFAC}">
      <dgm:prSet/>
      <dgm:spPr/>
      <dgm:t>
        <a:bodyPr/>
        <a:lstStyle/>
        <a:p>
          <a:endParaRPr lang="en-US"/>
        </a:p>
      </dgm:t>
    </dgm:pt>
    <dgm:pt modelId="{87417317-CD07-4B4C-A494-5982D23C98D6}">
      <dgm:prSet/>
      <dgm:spPr/>
      <dgm:t>
        <a:bodyPr/>
        <a:lstStyle/>
        <a:p>
          <a:pPr rtl="0"/>
          <a:r>
            <a:rPr lang="en-US" dirty="0" smtClean="0"/>
            <a:t>Whether disallowance is warranted u/s 36(1)(iii)</a:t>
          </a:r>
          <a:endParaRPr lang="en-US" dirty="0"/>
        </a:p>
      </dgm:t>
    </dgm:pt>
    <dgm:pt modelId="{4358A45F-53C5-47FF-8B38-8DD234D0D5A6}" type="parTrans" cxnId="{11BE49BC-841C-4454-8025-35D4569818BD}">
      <dgm:prSet/>
      <dgm:spPr/>
      <dgm:t>
        <a:bodyPr/>
        <a:lstStyle/>
        <a:p>
          <a:endParaRPr lang="en-US"/>
        </a:p>
      </dgm:t>
    </dgm:pt>
    <dgm:pt modelId="{CF7CC8DD-12AC-44C2-961E-7DF39DDFF27E}" type="sibTrans" cxnId="{11BE49BC-841C-4454-8025-35D4569818BD}">
      <dgm:prSet/>
      <dgm:spPr/>
      <dgm:t>
        <a:bodyPr/>
        <a:lstStyle/>
        <a:p>
          <a:endParaRPr lang="en-US"/>
        </a:p>
      </dgm:t>
    </dgm:pt>
    <dgm:pt modelId="{60AD3D11-D509-4F3A-84A8-4F60A9BBF0BE}">
      <dgm:prSet/>
      <dgm:spPr/>
      <dgm:t>
        <a:bodyPr/>
        <a:lstStyle/>
        <a:p>
          <a:pPr rtl="0"/>
          <a:r>
            <a:rPr lang="en-US" dirty="0" smtClean="0"/>
            <a:t>Reliance Utilities (</a:t>
          </a:r>
          <a:r>
            <a:rPr lang="en-US" dirty="0" err="1" smtClean="0"/>
            <a:t>Bom</a:t>
          </a:r>
          <a:r>
            <a:rPr lang="en-US" dirty="0" smtClean="0"/>
            <a:t>)</a:t>
          </a:r>
          <a:endParaRPr lang="en-US" dirty="0"/>
        </a:p>
      </dgm:t>
    </dgm:pt>
    <dgm:pt modelId="{2C7F54F7-B47C-40B3-8FF8-EBA797495262}" type="parTrans" cxnId="{BD5A0A32-28E4-409D-A0E1-EF95C15B55D4}">
      <dgm:prSet/>
      <dgm:spPr/>
      <dgm:t>
        <a:bodyPr/>
        <a:lstStyle/>
        <a:p>
          <a:endParaRPr lang="en-US"/>
        </a:p>
      </dgm:t>
    </dgm:pt>
    <dgm:pt modelId="{89F8D76D-0228-4C4B-A293-EB1DC89CB0AD}" type="sibTrans" cxnId="{BD5A0A32-28E4-409D-A0E1-EF95C15B55D4}">
      <dgm:prSet/>
      <dgm:spPr/>
      <dgm:t>
        <a:bodyPr/>
        <a:lstStyle/>
        <a:p>
          <a:endParaRPr lang="en-US"/>
        </a:p>
      </dgm:t>
    </dgm:pt>
    <dgm:pt modelId="{44CFBC46-C3AD-4374-B093-3E436868894A}">
      <dgm:prSet/>
      <dgm:spPr/>
      <dgm:t>
        <a:bodyPr/>
        <a:lstStyle/>
        <a:p>
          <a:pPr rtl="0"/>
          <a:r>
            <a:rPr lang="en-US" dirty="0" smtClean="0"/>
            <a:t>S.A. Builders 288 ITR 1 (SC)</a:t>
          </a:r>
          <a:endParaRPr lang="en-US" dirty="0"/>
        </a:p>
      </dgm:t>
    </dgm:pt>
    <dgm:pt modelId="{F71F085B-DEAA-4B10-8044-66EF97CA1A55}" type="parTrans" cxnId="{96BECFDB-40A5-4918-997B-967EADB30C50}">
      <dgm:prSet/>
      <dgm:spPr/>
      <dgm:t>
        <a:bodyPr/>
        <a:lstStyle/>
        <a:p>
          <a:endParaRPr lang="en-US"/>
        </a:p>
      </dgm:t>
    </dgm:pt>
    <dgm:pt modelId="{A31BCFE8-3667-4F0C-AC50-74D0BAE5C1A8}" type="sibTrans" cxnId="{96BECFDB-40A5-4918-997B-967EADB30C50}">
      <dgm:prSet/>
      <dgm:spPr/>
      <dgm:t>
        <a:bodyPr/>
        <a:lstStyle/>
        <a:p>
          <a:endParaRPr lang="en-US"/>
        </a:p>
      </dgm:t>
    </dgm:pt>
    <dgm:pt modelId="{438CE973-D09C-411A-B0CC-BB93EF541947}" type="pres">
      <dgm:prSet presAssocID="{460B808D-A550-4911-A472-2DC1DE192DC8}" presName="linear" presStyleCnt="0">
        <dgm:presLayoutVars>
          <dgm:animLvl val="lvl"/>
          <dgm:resizeHandles val="exact"/>
        </dgm:presLayoutVars>
      </dgm:prSet>
      <dgm:spPr/>
      <dgm:t>
        <a:bodyPr/>
        <a:lstStyle/>
        <a:p>
          <a:endParaRPr lang="en-US"/>
        </a:p>
      </dgm:t>
    </dgm:pt>
    <dgm:pt modelId="{28A8A2A7-83DA-43E3-8587-93D6E815DB05}" type="pres">
      <dgm:prSet presAssocID="{AE23BAF1-1286-43C9-A244-B30DF15B3D58}" presName="parentText" presStyleLbl="node1" presStyleIdx="0" presStyleCnt="4">
        <dgm:presLayoutVars>
          <dgm:chMax val="0"/>
          <dgm:bulletEnabled val="1"/>
        </dgm:presLayoutVars>
      </dgm:prSet>
      <dgm:spPr/>
      <dgm:t>
        <a:bodyPr/>
        <a:lstStyle/>
        <a:p>
          <a:endParaRPr lang="en-US"/>
        </a:p>
      </dgm:t>
    </dgm:pt>
    <dgm:pt modelId="{EBCAEBD5-E249-469B-87DB-B4F5CCE94B8D}" type="pres">
      <dgm:prSet presAssocID="{B2EE4D2D-DA76-4159-9CC9-A628DEE341F3}" presName="spacer" presStyleCnt="0"/>
      <dgm:spPr/>
      <dgm:t>
        <a:bodyPr/>
        <a:lstStyle/>
        <a:p>
          <a:endParaRPr lang="en-US"/>
        </a:p>
      </dgm:t>
    </dgm:pt>
    <dgm:pt modelId="{17115B0C-AEFC-469B-B186-A2A8CA5BD41D}" type="pres">
      <dgm:prSet presAssocID="{06408458-0187-4F40-92E8-309D062909ED}" presName="parentText" presStyleLbl="node1" presStyleIdx="1" presStyleCnt="4">
        <dgm:presLayoutVars>
          <dgm:chMax val="0"/>
          <dgm:bulletEnabled val="1"/>
        </dgm:presLayoutVars>
      </dgm:prSet>
      <dgm:spPr/>
      <dgm:t>
        <a:bodyPr/>
        <a:lstStyle/>
        <a:p>
          <a:endParaRPr lang="en-US"/>
        </a:p>
      </dgm:t>
    </dgm:pt>
    <dgm:pt modelId="{96C47733-2105-4649-A505-F3B610BB3539}" type="pres">
      <dgm:prSet presAssocID="{7D170CF2-70E4-42B3-8860-3C9EC16105E6}" presName="spacer" presStyleCnt="0"/>
      <dgm:spPr/>
      <dgm:t>
        <a:bodyPr/>
        <a:lstStyle/>
        <a:p>
          <a:endParaRPr lang="en-US"/>
        </a:p>
      </dgm:t>
    </dgm:pt>
    <dgm:pt modelId="{7BAC1C1E-C0A2-4AAB-8D3F-FD77728F703C}" type="pres">
      <dgm:prSet presAssocID="{A5D22DAF-A93A-4062-BBB7-D9130ABA9F39}" presName="parentText" presStyleLbl="node1" presStyleIdx="2" presStyleCnt="4">
        <dgm:presLayoutVars>
          <dgm:chMax val="0"/>
          <dgm:bulletEnabled val="1"/>
        </dgm:presLayoutVars>
      </dgm:prSet>
      <dgm:spPr/>
      <dgm:t>
        <a:bodyPr/>
        <a:lstStyle/>
        <a:p>
          <a:endParaRPr lang="en-US"/>
        </a:p>
      </dgm:t>
    </dgm:pt>
    <dgm:pt modelId="{1A81E71F-07C3-4807-B474-775575ADBD96}" type="pres">
      <dgm:prSet presAssocID="{6BCBDB64-B88E-4B48-8E73-525D4CC4EA0C}" presName="spacer" presStyleCnt="0"/>
      <dgm:spPr/>
      <dgm:t>
        <a:bodyPr/>
        <a:lstStyle/>
        <a:p>
          <a:endParaRPr lang="en-US"/>
        </a:p>
      </dgm:t>
    </dgm:pt>
    <dgm:pt modelId="{3240B95A-3E79-44DC-8B4C-0415B34DCB45}" type="pres">
      <dgm:prSet presAssocID="{87417317-CD07-4B4C-A494-5982D23C98D6}" presName="parentText" presStyleLbl="node1" presStyleIdx="3" presStyleCnt="4">
        <dgm:presLayoutVars>
          <dgm:chMax val="0"/>
          <dgm:bulletEnabled val="1"/>
        </dgm:presLayoutVars>
      </dgm:prSet>
      <dgm:spPr/>
      <dgm:t>
        <a:bodyPr/>
        <a:lstStyle/>
        <a:p>
          <a:endParaRPr lang="en-US"/>
        </a:p>
      </dgm:t>
    </dgm:pt>
    <dgm:pt modelId="{FC5DADDC-FF9A-4DFD-9D65-44040699D563}" type="pres">
      <dgm:prSet presAssocID="{87417317-CD07-4B4C-A494-5982D23C98D6}" presName="childText" presStyleLbl="revTx" presStyleIdx="0" presStyleCnt="1">
        <dgm:presLayoutVars>
          <dgm:bulletEnabled val="1"/>
        </dgm:presLayoutVars>
      </dgm:prSet>
      <dgm:spPr/>
      <dgm:t>
        <a:bodyPr/>
        <a:lstStyle/>
        <a:p>
          <a:endParaRPr lang="en-US"/>
        </a:p>
      </dgm:t>
    </dgm:pt>
  </dgm:ptLst>
  <dgm:cxnLst>
    <dgm:cxn modelId="{11BE49BC-841C-4454-8025-35D4569818BD}" srcId="{460B808D-A550-4911-A472-2DC1DE192DC8}" destId="{87417317-CD07-4B4C-A494-5982D23C98D6}" srcOrd="3" destOrd="0" parTransId="{4358A45F-53C5-47FF-8B38-8DD234D0D5A6}" sibTransId="{CF7CC8DD-12AC-44C2-961E-7DF39DDFF27E}"/>
    <dgm:cxn modelId="{8B8F676A-B21E-4C05-9B98-7DFE62E5D6B0}" srcId="{460B808D-A550-4911-A472-2DC1DE192DC8}" destId="{AE23BAF1-1286-43C9-A244-B30DF15B3D58}" srcOrd="0" destOrd="0" parTransId="{3BD18A9D-7294-4029-91EF-41988DBEB8D1}" sibTransId="{B2EE4D2D-DA76-4159-9CC9-A628DEE341F3}"/>
    <dgm:cxn modelId="{E4A3BC06-FC72-453D-8C22-5A25B97CBFAC}" srcId="{460B808D-A550-4911-A472-2DC1DE192DC8}" destId="{A5D22DAF-A93A-4062-BBB7-D9130ABA9F39}" srcOrd="2" destOrd="0" parTransId="{38A5EA9E-402F-4AE2-A7C0-6DA982A09D43}" sibTransId="{6BCBDB64-B88E-4B48-8E73-525D4CC4EA0C}"/>
    <dgm:cxn modelId="{0B6C6AEC-F751-45FC-9A97-A846D828CAB2}" type="presOf" srcId="{A5D22DAF-A93A-4062-BBB7-D9130ABA9F39}" destId="{7BAC1C1E-C0A2-4AAB-8D3F-FD77728F703C}" srcOrd="0" destOrd="0" presId="urn:microsoft.com/office/officeart/2005/8/layout/vList2"/>
    <dgm:cxn modelId="{A7DDA7E7-3740-478A-8774-CFAE8E4DA6A6}" type="presOf" srcId="{60AD3D11-D509-4F3A-84A8-4F60A9BBF0BE}" destId="{FC5DADDC-FF9A-4DFD-9D65-44040699D563}" srcOrd="0" destOrd="0" presId="urn:microsoft.com/office/officeart/2005/8/layout/vList2"/>
    <dgm:cxn modelId="{09D2C686-3FFF-4E73-B07A-28189109EE6C}" type="presOf" srcId="{87417317-CD07-4B4C-A494-5982D23C98D6}" destId="{3240B95A-3E79-44DC-8B4C-0415B34DCB45}" srcOrd="0" destOrd="0" presId="urn:microsoft.com/office/officeart/2005/8/layout/vList2"/>
    <dgm:cxn modelId="{DFACDBB5-6F74-48FE-AAEC-D04744636826}" type="presOf" srcId="{AE23BAF1-1286-43C9-A244-B30DF15B3D58}" destId="{28A8A2A7-83DA-43E3-8587-93D6E815DB05}" srcOrd="0" destOrd="0" presId="urn:microsoft.com/office/officeart/2005/8/layout/vList2"/>
    <dgm:cxn modelId="{BD5A0A32-28E4-409D-A0E1-EF95C15B55D4}" srcId="{87417317-CD07-4B4C-A494-5982D23C98D6}" destId="{60AD3D11-D509-4F3A-84A8-4F60A9BBF0BE}" srcOrd="0" destOrd="0" parTransId="{2C7F54F7-B47C-40B3-8FF8-EBA797495262}" sibTransId="{89F8D76D-0228-4C4B-A293-EB1DC89CB0AD}"/>
    <dgm:cxn modelId="{F969F8BA-8CD0-425E-8FAF-89D1F03394B0}" type="presOf" srcId="{06408458-0187-4F40-92E8-309D062909ED}" destId="{17115B0C-AEFC-469B-B186-A2A8CA5BD41D}" srcOrd="0" destOrd="0" presId="urn:microsoft.com/office/officeart/2005/8/layout/vList2"/>
    <dgm:cxn modelId="{CEB9C5FB-3C6C-4458-B523-869D3EAC691B}" type="presOf" srcId="{44CFBC46-C3AD-4374-B093-3E436868894A}" destId="{FC5DADDC-FF9A-4DFD-9D65-44040699D563}" srcOrd="0" destOrd="1" presId="urn:microsoft.com/office/officeart/2005/8/layout/vList2"/>
    <dgm:cxn modelId="{B4124C6A-4613-4167-8D3A-F92A0E04A04F}" srcId="{460B808D-A550-4911-A472-2DC1DE192DC8}" destId="{06408458-0187-4F40-92E8-309D062909ED}" srcOrd="1" destOrd="0" parTransId="{18F8671D-BDB8-4459-A562-63AEDFE0678D}" sibTransId="{7D170CF2-70E4-42B3-8860-3C9EC16105E6}"/>
    <dgm:cxn modelId="{2D8418A7-CE52-4466-8C3B-1BFEAEFD4D06}" type="presOf" srcId="{460B808D-A550-4911-A472-2DC1DE192DC8}" destId="{438CE973-D09C-411A-B0CC-BB93EF541947}" srcOrd="0" destOrd="0" presId="urn:microsoft.com/office/officeart/2005/8/layout/vList2"/>
    <dgm:cxn modelId="{96BECFDB-40A5-4918-997B-967EADB30C50}" srcId="{87417317-CD07-4B4C-A494-5982D23C98D6}" destId="{44CFBC46-C3AD-4374-B093-3E436868894A}" srcOrd="1" destOrd="0" parTransId="{F71F085B-DEAA-4B10-8044-66EF97CA1A55}" sibTransId="{A31BCFE8-3667-4F0C-AC50-74D0BAE5C1A8}"/>
    <dgm:cxn modelId="{760D0E5E-BE0C-4FA7-8374-4D0F49A3B5BD}" type="presParOf" srcId="{438CE973-D09C-411A-B0CC-BB93EF541947}" destId="{28A8A2A7-83DA-43E3-8587-93D6E815DB05}" srcOrd="0" destOrd="0" presId="urn:microsoft.com/office/officeart/2005/8/layout/vList2"/>
    <dgm:cxn modelId="{D28AC4A3-61B0-4C27-8E55-C9C556466352}" type="presParOf" srcId="{438CE973-D09C-411A-B0CC-BB93EF541947}" destId="{EBCAEBD5-E249-469B-87DB-B4F5CCE94B8D}" srcOrd="1" destOrd="0" presId="urn:microsoft.com/office/officeart/2005/8/layout/vList2"/>
    <dgm:cxn modelId="{7DC00825-ABA5-47C9-8328-EB7C9917E64D}" type="presParOf" srcId="{438CE973-D09C-411A-B0CC-BB93EF541947}" destId="{17115B0C-AEFC-469B-B186-A2A8CA5BD41D}" srcOrd="2" destOrd="0" presId="urn:microsoft.com/office/officeart/2005/8/layout/vList2"/>
    <dgm:cxn modelId="{DB108364-FEB9-434B-A5CA-71B770C65D3F}" type="presParOf" srcId="{438CE973-D09C-411A-B0CC-BB93EF541947}" destId="{96C47733-2105-4649-A505-F3B610BB3539}" srcOrd="3" destOrd="0" presId="urn:microsoft.com/office/officeart/2005/8/layout/vList2"/>
    <dgm:cxn modelId="{92599B9F-9077-49B1-AC5F-5CF754E515B1}" type="presParOf" srcId="{438CE973-D09C-411A-B0CC-BB93EF541947}" destId="{7BAC1C1E-C0A2-4AAB-8D3F-FD77728F703C}" srcOrd="4" destOrd="0" presId="urn:microsoft.com/office/officeart/2005/8/layout/vList2"/>
    <dgm:cxn modelId="{A6E9BC38-34C7-4BD5-9BBB-8205AE89A801}" type="presParOf" srcId="{438CE973-D09C-411A-B0CC-BB93EF541947}" destId="{1A81E71F-07C3-4807-B474-775575ADBD96}" srcOrd="5" destOrd="0" presId="urn:microsoft.com/office/officeart/2005/8/layout/vList2"/>
    <dgm:cxn modelId="{3855877B-0143-4EE7-9483-B077C412431D}" type="presParOf" srcId="{438CE973-D09C-411A-B0CC-BB93EF541947}" destId="{3240B95A-3E79-44DC-8B4C-0415B34DCB45}" srcOrd="6" destOrd="0" presId="urn:microsoft.com/office/officeart/2005/8/layout/vList2"/>
    <dgm:cxn modelId="{30C0A0AC-4990-48E5-96E8-11B5DCC0684F}" type="presParOf" srcId="{438CE973-D09C-411A-B0CC-BB93EF541947}" destId="{FC5DADDC-FF9A-4DFD-9D65-44040699D563}" srcOrd="7" destOrd="0" presId="urn:microsoft.com/office/officeart/2005/8/layout/vList2"/>
  </dgm:cxnLst>
  <dgm:bg/>
  <dgm:whole/>
</dgm:dataModel>
</file>

<file path=ppt/diagrams/data65.xml><?xml version="1.0" encoding="utf-8"?>
<dgm:dataModel xmlns:dgm="http://schemas.openxmlformats.org/drawingml/2006/diagram" xmlns:a="http://schemas.openxmlformats.org/drawingml/2006/main">
  <dgm:ptLst>
    <dgm:pt modelId="{18BC9468-AA04-43E2-B80A-6D12F7A0584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981485-7B89-4376-AC2E-6FE18D2517CC}">
      <dgm:prSet/>
      <dgm:spPr/>
      <dgm:t>
        <a:bodyPr/>
        <a:lstStyle/>
        <a:p>
          <a:pPr rtl="0"/>
          <a:r>
            <a:rPr lang="en-US" dirty="0" smtClean="0"/>
            <a:t>Statutory audit v. TAR (MR)</a:t>
          </a:r>
          <a:endParaRPr lang="en-US" dirty="0"/>
        </a:p>
      </dgm:t>
    </dgm:pt>
    <dgm:pt modelId="{083C23A6-D738-4DA4-A096-089E1E0F76B7}" type="parTrans" cxnId="{3809D8D1-D5BB-4E80-8EDC-CDC4964EF0BE}">
      <dgm:prSet/>
      <dgm:spPr/>
      <dgm:t>
        <a:bodyPr/>
        <a:lstStyle/>
        <a:p>
          <a:endParaRPr lang="en-US"/>
        </a:p>
      </dgm:t>
    </dgm:pt>
    <dgm:pt modelId="{20178A09-CA5E-4FFE-BBBE-231AD8105AD3}" type="sibTrans" cxnId="{3809D8D1-D5BB-4E80-8EDC-CDC4964EF0BE}">
      <dgm:prSet/>
      <dgm:spPr/>
      <dgm:t>
        <a:bodyPr/>
        <a:lstStyle/>
        <a:p>
          <a:endParaRPr lang="en-US"/>
        </a:p>
      </dgm:t>
    </dgm:pt>
    <dgm:pt modelId="{A08BED3E-5425-4EF6-B653-9CFC64DFDE0A}">
      <dgm:prSet/>
      <dgm:spPr/>
      <dgm:t>
        <a:bodyPr/>
        <a:lstStyle/>
        <a:p>
          <a:pPr rtl="0"/>
          <a:r>
            <a:rPr lang="en-US" dirty="0" smtClean="0"/>
            <a:t>Domestic Transfer Pricing repealed in non tax arbitrage</a:t>
          </a:r>
          <a:endParaRPr lang="en-US" dirty="0"/>
        </a:p>
      </dgm:t>
    </dgm:pt>
    <dgm:pt modelId="{85E16237-8B99-4E6B-B7D7-103D794069D1}" type="parTrans" cxnId="{38AC6AD1-373B-414F-A9C8-9156B9B61CAE}">
      <dgm:prSet/>
      <dgm:spPr/>
      <dgm:t>
        <a:bodyPr/>
        <a:lstStyle/>
        <a:p>
          <a:endParaRPr lang="en-US"/>
        </a:p>
      </dgm:t>
    </dgm:pt>
    <dgm:pt modelId="{95A16E13-1A92-42ED-9539-038177A6458E}" type="sibTrans" cxnId="{38AC6AD1-373B-414F-A9C8-9156B9B61CAE}">
      <dgm:prSet/>
      <dgm:spPr/>
      <dgm:t>
        <a:bodyPr/>
        <a:lstStyle/>
        <a:p>
          <a:endParaRPr lang="en-US"/>
        </a:p>
      </dgm:t>
    </dgm:pt>
    <dgm:pt modelId="{B93DD9D6-02F1-4F46-A379-DA1AD924EC8A}">
      <dgm:prSet/>
      <dgm:spPr/>
      <dgm:t>
        <a:bodyPr/>
        <a:lstStyle/>
        <a:p>
          <a:pPr rtl="0"/>
          <a:r>
            <a:rPr lang="en-US" dirty="0" smtClean="0"/>
            <a:t>Steep Salary increase to Directors / related party</a:t>
          </a:r>
          <a:endParaRPr lang="en-US" dirty="0"/>
        </a:p>
      </dgm:t>
    </dgm:pt>
    <dgm:pt modelId="{5E72B674-1D78-4986-BF38-D1DCE53F1094}" type="parTrans" cxnId="{0E6BE566-BBB0-4C11-B258-F5E7E5B1C5FC}">
      <dgm:prSet/>
      <dgm:spPr/>
      <dgm:t>
        <a:bodyPr/>
        <a:lstStyle/>
        <a:p>
          <a:endParaRPr lang="en-US"/>
        </a:p>
      </dgm:t>
    </dgm:pt>
    <dgm:pt modelId="{AA747930-91C5-402A-AAA5-AC02DA9182C7}" type="sibTrans" cxnId="{0E6BE566-BBB0-4C11-B258-F5E7E5B1C5FC}">
      <dgm:prSet/>
      <dgm:spPr/>
      <dgm:t>
        <a:bodyPr/>
        <a:lstStyle/>
        <a:p>
          <a:endParaRPr lang="en-US"/>
        </a:p>
      </dgm:t>
    </dgm:pt>
    <dgm:pt modelId="{774EC3FB-680B-4FEA-A559-58EA76EE97A8}">
      <dgm:prSet/>
      <dgm:spPr/>
      <dgm:t>
        <a:bodyPr/>
        <a:lstStyle/>
        <a:p>
          <a:pPr rtl="0"/>
          <a:r>
            <a:rPr lang="en-US" dirty="0" smtClean="0"/>
            <a:t>To reduce DDT and 2(22)(e) liability</a:t>
          </a:r>
          <a:endParaRPr lang="en-US" dirty="0"/>
        </a:p>
      </dgm:t>
    </dgm:pt>
    <dgm:pt modelId="{E399F5E3-1EF1-42EA-9064-1B41EC1F9998}" type="parTrans" cxnId="{F10E8467-579B-41C5-99D0-E448DA47CB98}">
      <dgm:prSet/>
      <dgm:spPr/>
      <dgm:t>
        <a:bodyPr/>
        <a:lstStyle/>
        <a:p>
          <a:endParaRPr lang="en-US"/>
        </a:p>
      </dgm:t>
    </dgm:pt>
    <dgm:pt modelId="{D1010B23-57D3-4626-9121-8376C2959506}" type="sibTrans" cxnId="{F10E8467-579B-41C5-99D0-E448DA47CB98}">
      <dgm:prSet/>
      <dgm:spPr/>
      <dgm:t>
        <a:bodyPr/>
        <a:lstStyle/>
        <a:p>
          <a:endParaRPr lang="en-US"/>
        </a:p>
      </dgm:t>
    </dgm:pt>
    <dgm:pt modelId="{25CEEA59-2BF1-4C0E-A433-BED890534C6F}">
      <dgm:prSet/>
      <dgm:spPr/>
      <dgm:t>
        <a:bodyPr/>
        <a:lstStyle/>
        <a:p>
          <a:pPr rtl="0"/>
          <a:r>
            <a:rPr lang="en-US" dirty="0" smtClean="0"/>
            <a:t>Interest @ 18%</a:t>
          </a:r>
          <a:endParaRPr lang="en-US" dirty="0"/>
        </a:p>
      </dgm:t>
    </dgm:pt>
    <dgm:pt modelId="{B4946B71-4167-40D3-AE45-0AFA07366DFE}" type="parTrans" cxnId="{8F66FF76-6489-4BC5-B23B-FD009884D3BA}">
      <dgm:prSet/>
      <dgm:spPr/>
      <dgm:t>
        <a:bodyPr/>
        <a:lstStyle/>
        <a:p>
          <a:endParaRPr lang="en-US"/>
        </a:p>
      </dgm:t>
    </dgm:pt>
    <dgm:pt modelId="{540BC057-833C-4525-AB41-CA2EE9FB99DF}" type="sibTrans" cxnId="{8F66FF76-6489-4BC5-B23B-FD009884D3BA}">
      <dgm:prSet/>
      <dgm:spPr/>
      <dgm:t>
        <a:bodyPr/>
        <a:lstStyle/>
        <a:p>
          <a:endParaRPr lang="en-US"/>
        </a:p>
      </dgm:t>
    </dgm:pt>
    <dgm:pt modelId="{E0A3F35C-B0FE-4E64-A644-CC5946C45682}">
      <dgm:prSet/>
      <dgm:spPr/>
      <dgm:t>
        <a:bodyPr/>
        <a:lstStyle/>
        <a:p>
          <a:pPr rtl="0"/>
          <a:r>
            <a:rPr lang="en-US" dirty="0" smtClean="0"/>
            <a:t>Pr CIT v </a:t>
          </a:r>
          <a:r>
            <a:rPr lang="en-US" dirty="0" err="1" smtClean="0"/>
            <a:t>Cama</a:t>
          </a:r>
          <a:r>
            <a:rPr lang="en-US" dirty="0" smtClean="0"/>
            <a:t> Hotels Ltd - [2016] 68 taxmann.com 153 (Gujarat)</a:t>
          </a:r>
          <a:endParaRPr lang="en-US" dirty="0"/>
        </a:p>
      </dgm:t>
    </dgm:pt>
    <dgm:pt modelId="{0ADE5B46-8BCF-4957-AE82-F6F2EEF6E914}" type="parTrans" cxnId="{6547C9A6-A2BD-49B7-A64C-4190CF2EF440}">
      <dgm:prSet/>
      <dgm:spPr/>
      <dgm:t>
        <a:bodyPr/>
        <a:lstStyle/>
        <a:p>
          <a:endParaRPr lang="en-US"/>
        </a:p>
      </dgm:t>
    </dgm:pt>
    <dgm:pt modelId="{D90FC0EB-DA36-4C10-AE38-7F21128F88C6}" type="sibTrans" cxnId="{6547C9A6-A2BD-49B7-A64C-4190CF2EF440}">
      <dgm:prSet/>
      <dgm:spPr/>
      <dgm:t>
        <a:bodyPr/>
        <a:lstStyle/>
        <a:p>
          <a:endParaRPr lang="en-US"/>
        </a:p>
      </dgm:t>
    </dgm:pt>
    <dgm:pt modelId="{86EEB27C-9D79-4358-957F-817D6DC20D5D}">
      <dgm:prSet/>
      <dgm:spPr/>
      <dgm:t>
        <a:bodyPr/>
        <a:lstStyle/>
        <a:p>
          <a:pPr rtl="0"/>
          <a:r>
            <a:rPr lang="en-US" dirty="0" err="1" smtClean="0"/>
            <a:t>Balkishan</a:t>
          </a:r>
          <a:r>
            <a:rPr lang="en-US" dirty="0" smtClean="0"/>
            <a:t> </a:t>
          </a:r>
          <a:r>
            <a:rPr lang="en-US" dirty="0" err="1" smtClean="0"/>
            <a:t>Jagannath</a:t>
          </a:r>
          <a:r>
            <a:rPr lang="en-US" dirty="0" smtClean="0"/>
            <a:t> </a:t>
          </a:r>
          <a:r>
            <a:rPr lang="en-US" dirty="0" err="1" smtClean="0"/>
            <a:t>Goyal</a:t>
          </a:r>
          <a:r>
            <a:rPr lang="en-US" dirty="0" smtClean="0"/>
            <a:t> (Indore ITAT)</a:t>
          </a:r>
          <a:endParaRPr lang="en-US" dirty="0"/>
        </a:p>
      </dgm:t>
    </dgm:pt>
    <dgm:pt modelId="{47A10246-C1C2-4888-9564-351DA797B982}" type="parTrans" cxnId="{013EEA42-45D1-4E82-8718-963DE8CBF9F2}">
      <dgm:prSet/>
      <dgm:spPr/>
      <dgm:t>
        <a:bodyPr/>
        <a:lstStyle/>
        <a:p>
          <a:endParaRPr lang="en-US"/>
        </a:p>
      </dgm:t>
    </dgm:pt>
    <dgm:pt modelId="{4EC96699-CD9D-4915-AAAC-FD647E3D8B1D}" type="sibTrans" cxnId="{013EEA42-45D1-4E82-8718-963DE8CBF9F2}">
      <dgm:prSet/>
      <dgm:spPr/>
      <dgm:t>
        <a:bodyPr/>
        <a:lstStyle/>
        <a:p>
          <a:endParaRPr lang="en-US"/>
        </a:p>
      </dgm:t>
    </dgm:pt>
    <dgm:pt modelId="{E83EDB63-38C9-42A4-85FF-A54EFAD39703}">
      <dgm:prSet/>
      <dgm:spPr/>
      <dgm:t>
        <a:bodyPr/>
        <a:lstStyle/>
        <a:p>
          <a:pPr rtl="0"/>
          <a:r>
            <a:rPr lang="en-US" dirty="0" smtClean="0"/>
            <a:t>Refer Notes to Accounts for Related party disclosure</a:t>
          </a:r>
          <a:endParaRPr lang="en-US" dirty="0"/>
        </a:p>
      </dgm:t>
    </dgm:pt>
    <dgm:pt modelId="{2BFD1E90-80F3-48BE-9C69-871A0F24F9E3}" type="parTrans" cxnId="{AF17C9CC-BF63-4BF1-BC27-B9764C6B8A94}">
      <dgm:prSet/>
      <dgm:spPr/>
    </dgm:pt>
    <dgm:pt modelId="{D55AFD2B-047F-4CCF-955E-E1B402173F28}" type="sibTrans" cxnId="{AF17C9CC-BF63-4BF1-BC27-B9764C6B8A94}">
      <dgm:prSet/>
      <dgm:spPr/>
    </dgm:pt>
    <dgm:pt modelId="{C4F932AE-C13D-4978-9A41-2F12DADB1C96}" type="pres">
      <dgm:prSet presAssocID="{18BC9468-AA04-43E2-B80A-6D12F7A05843}" presName="linear" presStyleCnt="0">
        <dgm:presLayoutVars>
          <dgm:animLvl val="lvl"/>
          <dgm:resizeHandles val="exact"/>
        </dgm:presLayoutVars>
      </dgm:prSet>
      <dgm:spPr/>
      <dgm:t>
        <a:bodyPr/>
        <a:lstStyle/>
        <a:p>
          <a:endParaRPr lang="en-US"/>
        </a:p>
      </dgm:t>
    </dgm:pt>
    <dgm:pt modelId="{266B9E7F-8F16-45F6-BF36-F28C8D879A67}" type="pres">
      <dgm:prSet presAssocID="{D6981485-7B89-4376-AC2E-6FE18D2517CC}" presName="parentText" presStyleLbl="node1" presStyleIdx="0" presStyleCnt="5">
        <dgm:presLayoutVars>
          <dgm:chMax val="0"/>
          <dgm:bulletEnabled val="1"/>
        </dgm:presLayoutVars>
      </dgm:prSet>
      <dgm:spPr/>
      <dgm:t>
        <a:bodyPr/>
        <a:lstStyle/>
        <a:p>
          <a:endParaRPr lang="en-US"/>
        </a:p>
      </dgm:t>
    </dgm:pt>
    <dgm:pt modelId="{732486F6-EED5-47DD-9950-B515243C460C}" type="pres">
      <dgm:prSet presAssocID="{20178A09-CA5E-4FFE-BBBE-231AD8105AD3}" presName="spacer" presStyleCnt="0"/>
      <dgm:spPr/>
      <dgm:t>
        <a:bodyPr/>
        <a:lstStyle/>
        <a:p>
          <a:endParaRPr lang="en-US"/>
        </a:p>
      </dgm:t>
    </dgm:pt>
    <dgm:pt modelId="{B3B989C1-3715-4026-A987-DEECE00CEA92}" type="pres">
      <dgm:prSet presAssocID="{A08BED3E-5425-4EF6-B653-9CFC64DFDE0A}" presName="parentText" presStyleLbl="node1" presStyleIdx="1" presStyleCnt="5">
        <dgm:presLayoutVars>
          <dgm:chMax val="0"/>
          <dgm:bulletEnabled val="1"/>
        </dgm:presLayoutVars>
      </dgm:prSet>
      <dgm:spPr/>
      <dgm:t>
        <a:bodyPr/>
        <a:lstStyle/>
        <a:p>
          <a:endParaRPr lang="en-US"/>
        </a:p>
      </dgm:t>
    </dgm:pt>
    <dgm:pt modelId="{1DC6B0C2-219A-4AF7-A220-FBAFD5423938}" type="pres">
      <dgm:prSet presAssocID="{95A16E13-1A92-42ED-9539-038177A6458E}" presName="spacer" presStyleCnt="0"/>
      <dgm:spPr/>
      <dgm:t>
        <a:bodyPr/>
        <a:lstStyle/>
        <a:p>
          <a:endParaRPr lang="en-US"/>
        </a:p>
      </dgm:t>
    </dgm:pt>
    <dgm:pt modelId="{D6BF468B-D38F-4ED0-A95C-7F234D8E60E2}" type="pres">
      <dgm:prSet presAssocID="{B93DD9D6-02F1-4F46-A379-DA1AD924EC8A}" presName="parentText" presStyleLbl="node1" presStyleIdx="2" presStyleCnt="5">
        <dgm:presLayoutVars>
          <dgm:chMax val="0"/>
          <dgm:bulletEnabled val="1"/>
        </dgm:presLayoutVars>
      </dgm:prSet>
      <dgm:spPr/>
      <dgm:t>
        <a:bodyPr/>
        <a:lstStyle/>
        <a:p>
          <a:endParaRPr lang="en-US"/>
        </a:p>
      </dgm:t>
    </dgm:pt>
    <dgm:pt modelId="{6EF0DA09-C8E6-4305-9F7B-B632352714F1}" type="pres">
      <dgm:prSet presAssocID="{B93DD9D6-02F1-4F46-A379-DA1AD924EC8A}" presName="childText" presStyleLbl="revTx" presStyleIdx="0" presStyleCnt="2">
        <dgm:presLayoutVars>
          <dgm:bulletEnabled val="1"/>
        </dgm:presLayoutVars>
      </dgm:prSet>
      <dgm:spPr/>
      <dgm:t>
        <a:bodyPr/>
        <a:lstStyle/>
        <a:p>
          <a:endParaRPr lang="en-US"/>
        </a:p>
      </dgm:t>
    </dgm:pt>
    <dgm:pt modelId="{D991B3A6-96C8-49DD-A7C4-3E098B71B393}" type="pres">
      <dgm:prSet presAssocID="{25CEEA59-2BF1-4C0E-A433-BED890534C6F}" presName="parentText" presStyleLbl="node1" presStyleIdx="3" presStyleCnt="5">
        <dgm:presLayoutVars>
          <dgm:chMax val="0"/>
          <dgm:bulletEnabled val="1"/>
        </dgm:presLayoutVars>
      </dgm:prSet>
      <dgm:spPr/>
      <dgm:t>
        <a:bodyPr/>
        <a:lstStyle/>
        <a:p>
          <a:endParaRPr lang="en-US"/>
        </a:p>
      </dgm:t>
    </dgm:pt>
    <dgm:pt modelId="{4823827C-2F5E-4C9F-9AA7-78EF2EEEBE8D}" type="pres">
      <dgm:prSet presAssocID="{25CEEA59-2BF1-4C0E-A433-BED890534C6F}" presName="childText" presStyleLbl="revTx" presStyleIdx="1" presStyleCnt="2">
        <dgm:presLayoutVars>
          <dgm:bulletEnabled val="1"/>
        </dgm:presLayoutVars>
      </dgm:prSet>
      <dgm:spPr/>
      <dgm:t>
        <a:bodyPr/>
        <a:lstStyle/>
        <a:p>
          <a:endParaRPr lang="en-US"/>
        </a:p>
      </dgm:t>
    </dgm:pt>
    <dgm:pt modelId="{19FA9C30-69B3-491E-BFCE-04B290B8AC41}" type="pres">
      <dgm:prSet presAssocID="{E83EDB63-38C9-42A4-85FF-A54EFAD39703}" presName="parentText" presStyleLbl="node1" presStyleIdx="4" presStyleCnt="5">
        <dgm:presLayoutVars>
          <dgm:chMax val="0"/>
          <dgm:bulletEnabled val="1"/>
        </dgm:presLayoutVars>
      </dgm:prSet>
      <dgm:spPr/>
      <dgm:t>
        <a:bodyPr/>
        <a:lstStyle/>
        <a:p>
          <a:endParaRPr lang="en-US"/>
        </a:p>
      </dgm:t>
    </dgm:pt>
  </dgm:ptLst>
  <dgm:cxnLst>
    <dgm:cxn modelId="{EF83D74A-A6F1-4137-B7B8-40A45BEE408D}" type="presOf" srcId="{D6981485-7B89-4376-AC2E-6FE18D2517CC}" destId="{266B9E7F-8F16-45F6-BF36-F28C8D879A67}" srcOrd="0" destOrd="0" presId="urn:microsoft.com/office/officeart/2005/8/layout/vList2"/>
    <dgm:cxn modelId="{6BDCC212-ECB8-4A6C-9ADA-C2D6BB763C53}" type="presOf" srcId="{E0A3F35C-B0FE-4E64-A644-CC5946C45682}" destId="{4823827C-2F5E-4C9F-9AA7-78EF2EEEBE8D}" srcOrd="0" destOrd="0" presId="urn:microsoft.com/office/officeart/2005/8/layout/vList2"/>
    <dgm:cxn modelId="{B896AD87-13DA-430F-BC05-358DC341C3E1}" type="presOf" srcId="{B93DD9D6-02F1-4F46-A379-DA1AD924EC8A}" destId="{D6BF468B-D38F-4ED0-A95C-7F234D8E60E2}" srcOrd="0" destOrd="0" presId="urn:microsoft.com/office/officeart/2005/8/layout/vList2"/>
    <dgm:cxn modelId="{42DD122A-568B-48FE-B8E8-651D5F7FBF8A}" type="presOf" srcId="{25CEEA59-2BF1-4C0E-A433-BED890534C6F}" destId="{D991B3A6-96C8-49DD-A7C4-3E098B71B393}" srcOrd="0" destOrd="0" presId="urn:microsoft.com/office/officeart/2005/8/layout/vList2"/>
    <dgm:cxn modelId="{A7EC3190-8BEE-4B8B-8D38-E70EC9E66D6C}" type="presOf" srcId="{18BC9468-AA04-43E2-B80A-6D12F7A05843}" destId="{C4F932AE-C13D-4978-9A41-2F12DADB1C96}" srcOrd="0" destOrd="0" presId="urn:microsoft.com/office/officeart/2005/8/layout/vList2"/>
    <dgm:cxn modelId="{013EEA42-45D1-4E82-8718-963DE8CBF9F2}" srcId="{25CEEA59-2BF1-4C0E-A433-BED890534C6F}" destId="{86EEB27C-9D79-4358-957F-817D6DC20D5D}" srcOrd="1" destOrd="0" parTransId="{47A10246-C1C2-4888-9564-351DA797B982}" sibTransId="{4EC96699-CD9D-4915-AAAC-FD647E3D8B1D}"/>
    <dgm:cxn modelId="{38AC6AD1-373B-414F-A9C8-9156B9B61CAE}" srcId="{18BC9468-AA04-43E2-B80A-6D12F7A05843}" destId="{A08BED3E-5425-4EF6-B653-9CFC64DFDE0A}" srcOrd="1" destOrd="0" parTransId="{85E16237-8B99-4E6B-B7D7-103D794069D1}" sibTransId="{95A16E13-1A92-42ED-9539-038177A6458E}"/>
    <dgm:cxn modelId="{AF17C9CC-BF63-4BF1-BC27-B9764C6B8A94}" srcId="{18BC9468-AA04-43E2-B80A-6D12F7A05843}" destId="{E83EDB63-38C9-42A4-85FF-A54EFAD39703}" srcOrd="4" destOrd="0" parTransId="{2BFD1E90-80F3-48BE-9C69-871A0F24F9E3}" sibTransId="{D55AFD2B-047F-4CCF-955E-E1B402173F28}"/>
    <dgm:cxn modelId="{3809D8D1-D5BB-4E80-8EDC-CDC4964EF0BE}" srcId="{18BC9468-AA04-43E2-B80A-6D12F7A05843}" destId="{D6981485-7B89-4376-AC2E-6FE18D2517CC}" srcOrd="0" destOrd="0" parTransId="{083C23A6-D738-4DA4-A096-089E1E0F76B7}" sibTransId="{20178A09-CA5E-4FFE-BBBE-231AD8105AD3}"/>
    <dgm:cxn modelId="{3ADF9B35-B3C1-4EDC-B593-CEE40DA3F775}" type="presOf" srcId="{A08BED3E-5425-4EF6-B653-9CFC64DFDE0A}" destId="{B3B989C1-3715-4026-A987-DEECE00CEA92}" srcOrd="0" destOrd="0" presId="urn:microsoft.com/office/officeart/2005/8/layout/vList2"/>
    <dgm:cxn modelId="{8F66FF76-6489-4BC5-B23B-FD009884D3BA}" srcId="{18BC9468-AA04-43E2-B80A-6D12F7A05843}" destId="{25CEEA59-2BF1-4C0E-A433-BED890534C6F}" srcOrd="3" destOrd="0" parTransId="{B4946B71-4167-40D3-AE45-0AFA07366DFE}" sibTransId="{540BC057-833C-4525-AB41-CA2EE9FB99DF}"/>
    <dgm:cxn modelId="{6547C9A6-A2BD-49B7-A64C-4190CF2EF440}" srcId="{25CEEA59-2BF1-4C0E-A433-BED890534C6F}" destId="{E0A3F35C-B0FE-4E64-A644-CC5946C45682}" srcOrd="0" destOrd="0" parTransId="{0ADE5B46-8BCF-4957-AE82-F6F2EEF6E914}" sibTransId="{D90FC0EB-DA36-4C10-AE38-7F21128F88C6}"/>
    <dgm:cxn modelId="{0E6BE566-BBB0-4C11-B258-F5E7E5B1C5FC}" srcId="{18BC9468-AA04-43E2-B80A-6D12F7A05843}" destId="{B93DD9D6-02F1-4F46-A379-DA1AD924EC8A}" srcOrd="2" destOrd="0" parTransId="{5E72B674-1D78-4986-BF38-D1DCE53F1094}" sibTransId="{AA747930-91C5-402A-AAA5-AC02DA9182C7}"/>
    <dgm:cxn modelId="{F10E8467-579B-41C5-99D0-E448DA47CB98}" srcId="{B93DD9D6-02F1-4F46-A379-DA1AD924EC8A}" destId="{774EC3FB-680B-4FEA-A559-58EA76EE97A8}" srcOrd="0" destOrd="0" parTransId="{E399F5E3-1EF1-42EA-9064-1B41EC1F9998}" sibTransId="{D1010B23-57D3-4626-9121-8376C2959506}"/>
    <dgm:cxn modelId="{42F0B075-61B0-41ED-8468-421529537773}" type="presOf" srcId="{774EC3FB-680B-4FEA-A559-58EA76EE97A8}" destId="{6EF0DA09-C8E6-4305-9F7B-B632352714F1}" srcOrd="0" destOrd="0" presId="urn:microsoft.com/office/officeart/2005/8/layout/vList2"/>
    <dgm:cxn modelId="{F10B102E-B852-442A-831D-CB34953FDD57}" type="presOf" srcId="{86EEB27C-9D79-4358-957F-817D6DC20D5D}" destId="{4823827C-2F5E-4C9F-9AA7-78EF2EEEBE8D}" srcOrd="0" destOrd="1" presId="urn:microsoft.com/office/officeart/2005/8/layout/vList2"/>
    <dgm:cxn modelId="{A4034CA7-B73F-4AA3-AA3A-D51178BCC290}" type="presOf" srcId="{E83EDB63-38C9-42A4-85FF-A54EFAD39703}" destId="{19FA9C30-69B3-491E-BFCE-04B290B8AC41}" srcOrd="0" destOrd="0" presId="urn:microsoft.com/office/officeart/2005/8/layout/vList2"/>
    <dgm:cxn modelId="{D9E006B1-611F-458F-BB91-EF14D806CAEB}" type="presParOf" srcId="{C4F932AE-C13D-4978-9A41-2F12DADB1C96}" destId="{266B9E7F-8F16-45F6-BF36-F28C8D879A67}" srcOrd="0" destOrd="0" presId="urn:microsoft.com/office/officeart/2005/8/layout/vList2"/>
    <dgm:cxn modelId="{7354C6F9-BF84-4AEC-8BFC-7BBD87A3EF9A}" type="presParOf" srcId="{C4F932AE-C13D-4978-9A41-2F12DADB1C96}" destId="{732486F6-EED5-47DD-9950-B515243C460C}" srcOrd="1" destOrd="0" presId="urn:microsoft.com/office/officeart/2005/8/layout/vList2"/>
    <dgm:cxn modelId="{A4C23DAE-AD76-4BB5-B269-1134C1C73E03}" type="presParOf" srcId="{C4F932AE-C13D-4978-9A41-2F12DADB1C96}" destId="{B3B989C1-3715-4026-A987-DEECE00CEA92}" srcOrd="2" destOrd="0" presId="urn:microsoft.com/office/officeart/2005/8/layout/vList2"/>
    <dgm:cxn modelId="{BE2FA702-699F-4F1C-8884-75408CDAF5F0}" type="presParOf" srcId="{C4F932AE-C13D-4978-9A41-2F12DADB1C96}" destId="{1DC6B0C2-219A-4AF7-A220-FBAFD5423938}" srcOrd="3" destOrd="0" presId="urn:microsoft.com/office/officeart/2005/8/layout/vList2"/>
    <dgm:cxn modelId="{4903687E-9254-487E-89B3-BD4949EC9775}" type="presParOf" srcId="{C4F932AE-C13D-4978-9A41-2F12DADB1C96}" destId="{D6BF468B-D38F-4ED0-A95C-7F234D8E60E2}" srcOrd="4" destOrd="0" presId="urn:microsoft.com/office/officeart/2005/8/layout/vList2"/>
    <dgm:cxn modelId="{6D4AC953-2C2D-446E-A3B0-76AEF8A24185}" type="presParOf" srcId="{C4F932AE-C13D-4978-9A41-2F12DADB1C96}" destId="{6EF0DA09-C8E6-4305-9F7B-B632352714F1}" srcOrd="5" destOrd="0" presId="urn:microsoft.com/office/officeart/2005/8/layout/vList2"/>
    <dgm:cxn modelId="{5539EEBC-CBBE-4E56-BDC5-47F467B26F3E}" type="presParOf" srcId="{C4F932AE-C13D-4978-9A41-2F12DADB1C96}" destId="{D991B3A6-96C8-49DD-A7C4-3E098B71B393}" srcOrd="6" destOrd="0" presId="urn:microsoft.com/office/officeart/2005/8/layout/vList2"/>
    <dgm:cxn modelId="{B42E02F6-1CA8-4BF9-B3FF-64F3BDADE37A}" type="presParOf" srcId="{C4F932AE-C13D-4978-9A41-2F12DADB1C96}" destId="{4823827C-2F5E-4C9F-9AA7-78EF2EEEBE8D}" srcOrd="7" destOrd="0" presId="urn:microsoft.com/office/officeart/2005/8/layout/vList2"/>
    <dgm:cxn modelId="{43E3C94B-7B8E-4DE3-8555-1882071A1466}" type="presParOf" srcId="{C4F932AE-C13D-4978-9A41-2F12DADB1C96}" destId="{19FA9C30-69B3-491E-BFCE-04B290B8AC41}" srcOrd="8" destOrd="0" presId="urn:microsoft.com/office/officeart/2005/8/layout/vList2"/>
  </dgm:cxnLst>
  <dgm:bg/>
  <dgm:whole/>
</dgm:dataModel>
</file>

<file path=ppt/diagrams/data66.xml><?xml version="1.0" encoding="utf-8"?>
<dgm:dataModel xmlns:dgm="http://schemas.openxmlformats.org/drawingml/2006/diagram" xmlns:a="http://schemas.openxmlformats.org/drawingml/2006/main">
  <dgm:ptLst>
    <dgm:pt modelId="{A00D2C86-4032-4F4B-A13D-7B54664B4A61}" type="doc">
      <dgm:prSet loTypeId="urn:microsoft.com/office/officeart/2005/8/layout/vList2" loCatId="list" qsTypeId="urn:microsoft.com/office/officeart/2005/8/quickstyle/simple3" qsCatId="simple" csTypeId="urn:microsoft.com/office/officeart/2005/8/colors/colorful1#9" csCatId="colorful" phldr="1"/>
      <dgm:spPr/>
      <dgm:t>
        <a:bodyPr/>
        <a:lstStyle/>
        <a:p>
          <a:endParaRPr lang="en-US"/>
        </a:p>
      </dgm:t>
    </dgm:pt>
    <dgm:pt modelId="{12836821-8A32-40EA-A906-37A6FCD4F77B}">
      <dgm:prSet/>
      <dgm:spPr/>
      <dgm:t>
        <a:bodyPr/>
        <a:lstStyle/>
        <a:p>
          <a:pPr rtl="0"/>
          <a:r>
            <a:rPr lang="en-US" dirty="0" smtClean="0"/>
            <a:t>Assessee Company has issued shares to Resident</a:t>
          </a:r>
          <a:endParaRPr lang="en-US" dirty="0"/>
        </a:p>
      </dgm:t>
    </dgm:pt>
    <dgm:pt modelId="{A7CDBBD1-4C40-49BD-A895-D69558A63A25}" type="parTrans" cxnId="{C8BDCDA9-4659-4D8C-A6E3-4007277E4EFF}">
      <dgm:prSet/>
      <dgm:spPr/>
      <dgm:t>
        <a:bodyPr/>
        <a:lstStyle/>
        <a:p>
          <a:endParaRPr lang="en-US"/>
        </a:p>
      </dgm:t>
    </dgm:pt>
    <dgm:pt modelId="{C223AA02-C2BE-496D-A502-4CA1A74ACA49}" type="sibTrans" cxnId="{C8BDCDA9-4659-4D8C-A6E3-4007277E4EFF}">
      <dgm:prSet/>
      <dgm:spPr/>
      <dgm:t>
        <a:bodyPr/>
        <a:lstStyle/>
        <a:p>
          <a:endParaRPr lang="en-US"/>
        </a:p>
      </dgm:t>
    </dgm:pt>
    <dgm:pt modelId="{98630700-D90E-4091-BCE6-E1472999FA60}">
      <dgm:prSet/>
      <dgm:spPr/>
      <dgm:t>
        <a:bodyPr/>
        <a:lstStyle/>
        <a:p>
          <a:pPr rtl="0"/>
          <a:r>
            <a:rPr lang="en-US" dirty="0" smtClean="0"/>
            <a:t>Public are not substantially interested in such Company </a:t>
          </a:r>
          <a:endParaRPr lang="en-US" dirty="0"/>
        </a:p>
      </dgm:t>
    </dgm:pt>
    <dgm:pt modelId="{D4FB73E2-E2D9-49D9-BFDE-9943E31360E1}" type="parTrans" cxnId="{BCB7C4A6-7AA2-4F5C-97B5-4A21B2AC19C1}">
      <dgm:prSet/>
      <dgm:spPr/>
      <dgm:t>
        <a:bodyPr/>
        <a:lstStyle/>
        <a:p>
          <a:endParaRPr lang="en-US"/>
        </a:p>
      </dgm:t>
    </dgm:pt>
    <dgm:pt modelId="{BD9237EE-190A-4FC5-87E8-8FC0AEA134C0}" type="sibTrans" cxnId="{BCB7C4A6-7AA2-4F5C-97B5-4A21B2AC19C1}">
      <dgm:prSet/>
      <dgm:spPr/>
      <dgm:t>
        <a:bodyPr/>
        <a:lstStyle/>
        <a:p>
          <a:endParaRPr lang="en-US"/>
        </a:p>
      </dgm:t>
    </dgm:pt>
    <dgm:pt modelId="{28A54921-E890-4BC3-815B-690AE6AFC278}">
      <dgm:prSet/>
      <dgm:spPr/>
      <dgm:t>
        <a:bodyPr/>
        <a:lstStyle/>
        <a:p>
          <a:pPr rtl="0"/>
          <a:r>
            <a:rPr lang="en-US" dirty="0" smtClean="0"/>
            <a:t>Issue price is higher than FMV</a:t>
          </a:r>
          <a:endParaRPr lang="en-US" dirty="0"/>
        </a:p>
      </dgm:t>
    </dgm:pt>
    <dgm:pt modelId="{5AEA97B3-6261-4DCA-AFBB-98DC9C106B98}" type="parTrans" cxnId="{F4B80AB9-1699-4059-B7D2-B3DC2F81D5FB}">
      <dgm:prSet/>
      <dgm:spPr/>
      <dgm:t>
        <a:bodyPr/>
        <a:lstStyle/>
        <a:p>
          <a:endParaRPr lang="en-US"/>
        </a:p>
      </dgm:t>
    </dgm:pt>
    <dgm:pt modelId="{C95745F7-94A8-435B-A8C2-4329E6D97102}" type="sibTrans" cxnId="{F4B80AB9-1699-4059-B7D2-B3DC2F81D5FB}">
      <dgm:prSet/>
      <dgm:spPr/>
      <dgm:t>
        <a:bodyPr/>
        <a:lstStyle/>
        <a:p>
          <a:endParaRPr lang="en-US"/>
        </a:p>
      </dgm:t>
    </dgm:pt>
    <dgm:pt modelId="{640090AA-5B50-4F85-967A-F8907BAD31EE}">
      <dgm:prSet/>
      <dgm:spPr/>
      <dgm:t>
        <a:bodyPr/>
        <a:lstStyle/>
        <a:p>
          <a:pPr rtl="0"/>
          <a:r>
            <a:rPr lang="en-US" dirty="0" smtClean="0"/>
            <a:t>Report Excess from FMV received after following checks:</a:t>
          </a:r>
        </a:p>
      </dgm:t>
    </dgm:pt>
    <dgm:pt modelId="{97015615-BC51-440E-86A1-6213FBFD823B}" type="parTrans" cxnId="{63783525-A31B-47EA-A947-F19C4482620A}">
      <dgm:prSet/>
      <dgm:spPr/>
      <dgm:t>
        <a:bodyPr/>
        <a:lstStyle/>
        <a:p>
          <a:endParaRPr lang="en-US"/>
        </a:p>
      </dgm:t>
    </dgm:pt>
    <dgm:pt modelId="{95063D9F-BF7D-4966-8383-95B087316619}" type="sibTrans" cxnId="{63783525-A31B-47EA-A947-F19C4482620A}">
      <dgm:prSet/>
      <dgm:spPr/>
      <dgm:t>
        <a:bodyPr/>
        <a:lstStyle/>
        <a:p>
          <a:endParaRPr lang="en-US"/>
        </a:p>
      </dgm:t>
    </dgm:pt>
    <dgm:pt modelId="{14B149BC-E5B2-4DD2-811D-D91598488A2B}">
      <dgm:prSet/>
      <dgm:spPr/>
      <dgm:t>
        <a:bodyPr/>
        <a:lstStyle/>
        <a:p>
          <a:pPr rtl="0">
            <a:lnSpc>
              <a:spcPct val="200000"/>
            </a:lnSpc>
          </a:pPr>
          <a:r>
            <a:rPr lang="en-US" b="1" dirty="0" smtClean="0"/>
            <a:t>Obtain Management Representation</a:t>
          </a:r>
        </a:p>
      </dgm:t>
    </dgm:pt>
    <dgm:pt modelId="{57DE57B5-3CB8-4896-9FD1-4538556A7F72}" type="parTrans" cxnId="{2B329CC9-FE3A-4797-A17B-7D8BC3543601}">
      <dgm:prSet/>
      <dgm:spPr/>
      <dgm:t>
        <a:bodyPr/>
        <a:lstStyle/>
        <a:p>
          <a:endParaRPr lang="en-US"/>
        </a:p>
      </dgm:t>
    </dgm:pt>
    <dgm:pt modelId="{D4C0D684-424A-411E-9136-1D09BEF237FE}" type="sibTrans" cxnId="{2B329CC9-FE3A-4797-A17B-7D8BC3543601}">
      <dgm:prSet/>
      <dgm:spPr/>
      <dgm:t>
        <a:bodyPr/>
        <a:lstStyle/>
        <a:p>
          <a:endParaRPr lang="en-US"/>
        </a:p>
      </dgm:t>
    </dgm:pt>
    <dgm:pt modelId="{78F3CD88-836F-42B7-9915-C42FFF35619E}">
      <dgm:prSet/>
      <dgm:spPr/>
      <dgm:t>
        <a:bodyPr/>
        <a:lstStyle/>
        <a:p>
          <a:pPr rtl="0">
            <a:lnSpc>
              <a:spcPct val="200000"/>
            </a:lnSpc>
          </a:pPr>
          <a:r>
            <a:rPr lang="en-US" b="1" dirty="0" smtClean="0"/>
            <a:t>Insist for DCF Valuation Report from a CA</a:t>
          </a:r>
        </a:p>
      </dgm:t>
    </dgm:pt>
    <dgm:pt modelId="{8D5A7C1F-A7E8-4215-8955-B78283356C3F}" type="parTrans" cxnId="{CB3CFC16-0CCD-4817-9F17-DCD35D525AB1}">
      <dgm:prSet/>
      <dgm:spPr/>
      <dgm:t>
        <a:bodyPr/>
        <a:lstStyle/>
        <a:p>
          <a:endParaRPr lang="en-US"/>
        </a:p>
      </dgm:t>
    </dgm:pt>
    <dgm:pt modelId="{3D9F2568-F9FC-441C-8938-007E6689EE75}" type="sibTrans" cxnId="{CB3CFC16-0CCD-4817-9F17-DCD35D525AB1}">
      <dgm:prSet/>
      <dgm:spPr/>
      <dgm:t>
        <a:bodyPr/>
        <a:lstStyle/>
        <a:p>
          <a:endParaRPr lang="en-US"/>
        </a:p>
      </dgm:t>
    </dgm:pt>
    <dgm:pt modelId="{0A9E1B42-0BD9-4ED1-8370-894014A766E6}" type="pres">
      <dgm:prSet presAssocID="{A00D2C86-4032-4F4B-A13D-7B54664B4A61}" presName="linear" presStyleCnt="0">
        <dgm:presLayoutVars>
          <dgm:animLvl val="lvl"/>
          <dgm:resizeHandles val="exact"/>
        </dgm:presLayoutVars>
      </dgm:prSet>
      <dgm:spPr/>
      <dgm:t>
        <a:bodyPr/>
        <a:lstStyle/>
        <a:p>
          <a:endParaRPr lang="en-US"/>
        </a:p>
      </dgm:t>
    </dgm:pt>
    <dgm:pt modelId="{C3121E5F-16EE-4DC3-8709-C02FFBFF3660}" type="pres">
      <dgm:prSet presAssocID="{12836821-8A32-40EA-A906-37A6FCD4F77B}" presName="parentText" presStyleLbl="node1" presStyleIdx="0" presStyleCnt="4">
        <dgm:presLayoutVars>
          <dgm:chMax val="0"/>
          <dgm:bulletEnabled val="1"/>
        </dgm:presLayoutVars>
      </dgm:prSet>
      <dgm:spPr/>
      <dgm:t>
        <a:bodyPr/>
        <a:lstStyle/>
        <a:p>
          <a:endParaRPr lang="en-US"/>
        </a:p>
      </dgm:t>
    </dgm:pt>
    <dgm:pt modelId="{9E105DFC-139F-4AD0-A51D-4551100C2449}" type="pres">
      <dgm:prSet presAssocID="{C223AA02-C2BE-496D-A502-4CA1A74ACA49}" presName="spacer" presStyleCnt="0"/>
      <dgm:spPr/>
    </dgm:pt>
    <dgm:pt modelId="{8C2D9988-7B8B-44DA-9F5B-D1579DEFBDD4}" type="pres">
      <dgm:prSet presAssocID="{98630700-D90E-4091-BCE6-E1472999FA60}" presName="parentText" presStyleLbl="node1" presStyleIdx="1" presStyleCnt="4">
        <dgm:presLayoutVars>
          <dgm:chMax val="0"/>
          <dgm:bulletEnabled val="1"/>
        </dgm:presLayoutVars>
      </dgm:prSet>
      <dgm:spPr/>
      <dgm:t>
        <a:bodyPr/>
        <a:lstStyle/>
        <a:p>
          <a:endParaRPr lang="en-US"/>
        </a:p>
      </dgm:t>
    </dgm:pt>
    <dgm:pt modelId="{00B41FE7-9B92-472E-A8BB-4AFF4E13ABE0}" type="pres">
      <dgm:prSet presAssocID="{BD9237EE-190A-4FC5-87E8-8FC0AEA134C0}" presName="spacer" presStyleCnt="0"/>
      <dgm:spPr/>
    </dgm:pt>
    <dgm:pt modelId="{D8BD89A6-4E6D-41B1-AF7B-B2A7BB3976C6}" type="pres">
      <dgm:prSet presAssocID="{28A54921-E890-4BC3-815B-690AE6AFC278}" presName="parentText" presStyleLbl="node1" presStyleIdx="2" presStyleCnt="4">
        <dgm:presLayoutVars>
          <dgm:chMax val="0"/>
          <dgm:bulletEnabled val="1"/>
        </dgm:presLayoutVars>
      </dgm:prSet>
      <dgm:spPr/>
      <dgm:t>
        <a:bodyPr/>
        <a:lstStyle/>
        <a:p>
          <a:endParaRPr lang="en-US"/>
        </a:p>
      </dgm:t>
    </dgm:pt>
    <dgm:pt modelId="{83779510-8216-4A12-A332-EFAC368A46C8}" type="pres">
      <dgm:prSet presAssocID="{C95745F7-94A8-435B-A8C2-4329E6D97102}" presName="spacer" presStyleCnt="0"/>
      <dgm:spPr/>
    </dgm:pt>
    <dgm:pt modelId="{500887AA-8BCB-451E-A864-4F6010F1CBA3}" type="pres">
      <dgm:prSet presAssocID="{640090AA-5B50-4F85-967A-F8907BAD31EE}" presName="parentText" presStyleLbl="node1" presStyleIdx="3" presStyleCnt="4">
        <dgm:presLayoutVars>
          <dgm:chMax val="0"/>
          <dgm:bulletEnabled val="1"/>
        </dgm:presLayoutVars>
      </dgm:prSet>
      <dgm:spPr/>
      <dgm:t>
        <a:bodyPr/>
        <a:lstStyle/>
        <a:p>
          <a:endParaRPr lang="en-US"/>
        </a:p>
      </dgm:t>
    </dgm:pt>
    <dgm:pt modelId="{2CC125F1-C0F5-4703-9291-7B5B8994D67E}" type="pres">
      <dgm:prSet presAssocID="{640090AA-5B50-4F85-967A-F8907BAD31EE}" presName="childText" presStyleLbl="revTx" presStyleIdx="0" presStyleCnt="1">
        <dgm:presLayoutVars>
          <dgm:bulletEnabled val="1"/>
        </dgm:presLayoutVars>
      </dgm:prSet>
      <dgm:spPr/>
      <dgm:t>
        <a:bodyPr/>
        <a:lstStyle/>
        <a:p>
          <a:endParaRPr lang="en-US"/>
        </a:p>
      </dgm:t>
    </dgm:pt>
  </dgm:ptLst>
  <dgm:cxnLst>
    <dgm:cxn modelId="{BCB7C4A6-7AA2-4F5C-97B5-4A21B2AC19C1}" srcId="{A00D2C86-4032-4F4B-A13D-7B54664B4A61}" destId="{98630700-D90E-4091-BCE6-E1472999FA60}" srcOrd="1" destOrd="0" parTransId="{D4FB73E2-E2D9-49D9-BFDE-9943E31360E1}" sibTransId="{BD9237EE-190A-4FC5-87E8-8FC0AEA134C0}"/>
    <dgm:cxn modelId="{2B329CC9-FE3A-4797-A17B-7D8BC3543601}" srcId="{640090AA-5B50-4F85-967A-F8907BAD31EE}" destId="{14B149BC-E5B2-4DD2-811D-D91598488A2B}" srcOrd="1" destOrd="0" parTransId="{57DE57B5-3CB8-4896-9FD1-4538556A7F72}" sibTransId="{D4C0D684-424A-411E-9136-1D09BEF237FE}"/>
    <dgm:cxn modelId="{042AE4D6-5B6B-4294-B360-4837C7A1C9D6}" type="presOf" srcId="{A00D2C86-4032-4F4B-A13D-7B54664B4A61}" destId="{0A9E1B42-0BD9-4ED1-8370-894014A766E6}" srcOrd="0" destOrd="0" presId="urn:microsoft.com/office/officeart/2005/8/layout/vList2"/>
    <dgm:cxn modelId="{AA0B0D28-6C33-4EBA-9ED5-8E865B57BD61}" type="presOf" srcId="{12836821-8A32-40EA-A906-37A6FCD4F77B}" destId="{C3121E5F-16EE-4DC3-8709-C02FFBFF3660}" srcOrd="0" destOrd="0" presId="urn:microsoft.com/office/officeart/2005/8/layout/vList2"/>
    <dgm:cxn modelId="{E09450A7-1C89-4D33-97D9-305199900CC1}" type="presOf" srcId="{640090AA-5B50-4F85-967A-F8907BAD31EE}" destId="{500887AA-8BCB-451E-A864-4F6010F1CBA3}" srcOrd="0" destOrd="0" presId="urn:microsoft.com/office/officeart/2005/8/layout/vList2"/>
    <dgm:cxn modelId="{CB3CFC16-0CCD-4817-9F17-DCD35D525AB1}" srcId="{640090AA-5B50-4F85-967A-F8907BAD31EE}" destId="{78F3CD88-836F-42B7-9915-C42FFF35619E}" srcOrd="0" destOrd="0" parTransId="{8D5A7C1F-A7E8-4215-8955-B78283356C3F}" sibTransId="{3D9F2568-F9FC-441C-8938-007E6689EE75}"/>
    <dgm:cxn modelId="{63783525-A31B-47EA-A947-F19C4482620A}" srcId="{A00D2C86-4032-4F4B-A13D-7B54664B4A61}" destId="{640090AA-5B50-4F85-967A-F8907BAD31EE}" srcOrd="3" destOrd="0" parTransId="{97015615-BC51-440E-86A1-6213FBFD823B}" sibTransId="{95063D9F-BF7D-4966-8383-95B087316619}"/>
    <dgm:cxn modelId="{6914979F-BFE8-4F51-9FFE-A0694B544F67}" type="presOf" srcId="{14B149BC-E5B2-4DD2-811D-D91598488A2B}" destId="{2CC125F1-C0F5-4703-9291-7B5B8994D67E}" srcOrd="0" destOrd="1" presId="urn:microsoft.com/office/officeart/2005/8/layout/vList2"/>
    <dgm:cxn modelId="{8D5CA42A-8A99-4492-8F19-F4173A99F70B}" type="presOf" srcId="{28A54921-E890-4BC3-815B-690AE6AFC278}" destId="{D8BD89A6-4E6D-41B1-AF7B-B2A7BB3976C6}" srcOrd="0" destOrd="0" presId="urn:microsoft.com/office/officeart/2005/8/layout/vList2"/>
    <dgm:cxn modelId="{F4B80AB9-1699-4059-B7D2-B3DC2F81D5FB}" srcId="{A00D2C86-4032-4F4B-A13D-7B54664B4A61}" destId="{28A54921-E890-4BC3-815B-690AE6AFC278}" srcOrd="2" destOrd="0" parTransId="{5AEA97B3-6261-4DCA-AFBB-98DC9C106B98}" sibTransId="{C95745F7-94A8-435B-A8C2-4329E6D97102}"/>
    <dgm:cxn modelId="{C8BDCDA9-4659-4D8C-A6E3-4007277E4EFF}" srcId="{A00D2C86-4032-4F4B-A13D-7B54664B4A61}" destId="{12836821-8A32-40EA-A906-37A6FCD4F77B}" srcOrd="0" destOrd="0" parTransId="{A7CDBBD1-4C40-49BD-A895-D69558A63A25}" sibTransId="{C223AA02-C2BE-496D-A502-4CA1A74ACA49}"/>
    <dgm:cxn modelId="{05A22F23-5CB4-42A9-B375-8C40841C7CF6}" type="presOf" srcId="{98630700-D90E-4091-BCE6-E1472999FA60}" destId="{8C2D9988-7B8B-44DA-9F5B-D1579DEFBDD4}" srcOrd="0" destOrd="0" presId="urn:microsoft.com/office/officeart/2005/8/layout/vList2"/>
    <dgm:cxn modelId="{7E80F3D5-8E7E-4CC6-AA47-76B56D95BB6A}" type="presOf" srcId="{78F3CD88-836F-42B7-9915-C42FFF35619E}" destId="{2CC125F1-C0F5-4703-9291-7B5B8994D67E}" srcOrd="0" destOrd="0" presId="urn:microsoft.com/office/officeart/2005/8/layout/vList2"/>
    <dgm:cxn modelId="{E65FAAD2-557B-4BAE-BE00-CF079779BF28}" type="presParOf" srcId="{0A9E1B42-0BD9-4ED1-8370-894014A766E6}" destId="{C3121E5F-16EE-4DC3-8709-C02FFBFF3660}" srcOrd="0" destOrd="0" presId="urn:microsoft.com/office/officeart/2005/8/layout/vList2"/>
    <dgm:cxn modelId="{A931EBAB-3E18-43D8-9262-8F0E1A66316E}" type="presParOf" srcId="{0A9E1B42-0BD9-4ED1-8370-894014A766E6}" destId="{9E105DFC-139F-4AD0-A51D-4551100C2449}" srcOrd="1" destOrd="0" presId="urn:microsoft.com/office/officeart/2005/8/layout/vList2"/>
    <dgm:cxn modelId="{8F432063-6971-4DF1-9A3D-656CC4A5D750}" type="presParOf" srcId="{0A9E1B42-0BD9-4ED1-8370-894014A766E6}" destId="{8C2D9988-7B8B-44DA-9F5B-D1579DEFBDD4}" srcOrd="2" destOrd="0" presId="urn:microsoft.com/office/officeart/2005/8/layout/vList2"/>
    <dgm:cxn modelId="{CCFBCCA3-D1FE-42FD-A29F-763F203F7856}" type="presParOf" srcId="{0A9E1B42-0BD9-4ED1-8370-894014A766E6}" destId="{00B41FE7-9B92-472E-A8BB-4AFF4E13ABE0}" srcOrd="3" destOrd="0" presId="urn:microsoft.com/office/officeart/2005/8/layout/vList2"/>
    <dgm:cxn modelId="{C79D8A44-EBEB-47C0-A738-02927E8EC7D6}" type="presParOf" srcId="{0A9E1B42-0BD9-4ED1-8370-894014A766E6}" destId="{D8BD89A6-4E6D-41B1-AF7B-B2A7BB3976C6}" srcOrd="4" destOrd="0" presId="urn:microsoft.com/office/officeart/2005/8/layout/vList2"/>
    <dgm:cxn modelId="{E1E8AF6D-2728-4353-8AD7-4B504453D82A}" type="presParOf" srcId="{0A9E1B42-0BD9-4ED1-8370-894014A766E6}" destId="{83779510-8216-4A12-A332-EFAC368A46C8}" srcOrd="5" destOrd="0" presId="urn:microsoft.com/office/officeart/2005/8/layout/vList2"/>
    <dgm:cxn modelId="{2CA1C67A-3DFE-49DA-98B5-014FFEBFF7DC}" type="presParOf" srcId="{0A9E1B42-0BD9-4ED1-8370-894014A766E6}" destId="{500887AA-8BCB-451E-A864-4F6010F1CBA3}" srcOrd="6" destOrd="0" presId="urn:microsoft.com/office/officeart/2005/8/layout/vList2"/>
    <dgm:cxn modelId="{37A56C0F-C1EB-4DFF-B17E-4D5F04873541}" type="presParOf" srcId="{0A9E1B42-0BD9-4ED1-8370-894014A766E6}" destId="{2CC125F1-C0F5-4703-9291-7B5B8994D67E}" srcOrd="7" destOrd="0" presId="urn:microsoft.com/office/officeart/2005/8/layout/vList2"/>
  </dgm:cxnLst>
  <dgm:bg/>
  <dgm:whole/>
</dgm:dataModel>
</file>

<file path=ppt/diagrams/data67.xml><?xml version="1.0" encoding="utf-8"?>
<dgm:dataModel xmlns:dgm="http://schemas.openxmlformats.org/drawingml/2006/diagram" xmlns:a="http://schemas.openxmlformats.org/drawingml/2006/main">
  <dgm:ptLst>
    <dgm:pt modelId="{7F0169C3-CE8F-4234-876B-7D5DA7F716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1F9E5EF-53EC-498D-876A-A302A9D617EF}">
      <dgm:prSet/>
      <dgm:spPr/>
      <dgm:t>
        <a:bodyPr/>
        <a:lstStyle/>
        <a:p>
          <a:pPr rtl="0"/>
          <a:r>
            <a:rPr lang="en-US" dirty="0" smtClean="0"/>
            <a:t>Rule 114B of I.T. Rules</a:t>
          </a:r>
          <a:endParaRPr lang="en-US" dirty="0"/>
        </a:p>
      </dgm:t>
    </dgm:pt>
    <dgm:pt modelId="{47935C16-BC13-45CB-A0A9-C61A7EC5E8AC}" type="parTrans" cxnId="{D3D0978A-470E-4DE5-922B-8276A3A06897}">
      <dgm:prSet/>
      <dgm:spPr/>
      <dgm:t>
        <a:bodyPr/>
        <a:lstStyle/>
        <a:p>
          <a:endParaRPr lang="en-US"/>
        </a:p>
      </dgm:t>
    </dgm:pt>
    <dgm:pt modelId="{BD2A91BC-17B7-43B7-80AD-54DB39E3966C}" type="sibTrans" cxnId="{D3D0978A-470E-4DE5-922B-8276A3A06897}">
      <dgm:prSet/>
      <dgm:spPr/>
      <dgm:t>
        <a:bodyPr/>
        <a:lstStyle/>
        <a:p>
          <a:endParaRPr lang="en-US"/>
        </a:p>
      </dgm:t>
    </dgm:pt>
    <dgm:pt modelId="{C765A8B2-6B22-4263-8204-F00AEDD1BBBF}">
      <dgm:prSet/>
      <dgm:spPr/>
      <dgm:t>
        <a:bodyPr/>
        <a:lstStyle/>
        <a:p>
          <a:pPr rtl="0"/>
          <a:r>
            <a:rPr lang="en-US" dirty="0" smtClean="0"/>
            <a:t>Sale or purchase, by any person, of goods or services </a:t>
          </a:r>
          <a:endParaRPr lang="en-US" dirty="0"/>
        </a:p>
      </dgm:t>
    </dgm:pt>
    <dgm:pt modelId="{1F2648F4-ED36-4BF4-8178-58AFC11C11E0}" type="parTrans" cxnId="{D2455C53-2F8A-41A6-B575-4F5388075F40}">
      <dgm:prSet/>
      <dgm:spPr/>
      <dgm:t>
        <a:bodyPr/>
        <a:lstStyle/>
        <a:p>
          <a:endParaRPr lang="en-US"/>
        </a:p>
      </dgm:t>
    </dgm:pt>
    <dgm:pt modelId="{96BAFB68-1390-402D-BA5D-627C4CCDDD75}" type="sibTrans" cxnId="{D2455C53-2F8A-41A6-B575-4F5388075F40}">
      <dgm:prSet/>
      <dgm:spPr/>
      <dgm:t>
        <a:bodyPr/>
        <a:lstStyle/>
        <a:p>
          <a:endParaRPr lang="en-US"/>
        </a:p>
      </dgm:t>
    </dgm:pt>
    <dgm:pt modelId="{675A0146-05BA-486F-9C9F-784665550192}">
      <dgm:prSet/>
      <dgm:spPr/>
      <dgm:t>
        <a:bodyPr/>
        <a:lstStyle/>
        <a:p>
          <a:pPr rtl="0"/>
          <a:r>
            <a:rPr lang="en-US" dirty="0" smtClean="0"/>
            <a:t>More than </a:t>
          </a:r>
          <a:r>
            <a:rPr lang="en-US" dirty="0" smtClean="0"/>
            <a:t>2 </a:t>
          </a:r>
          <a:r>
            <a:rPr lang="en-US" dirty="0" err="1" smtClean="0"/>
            <a:t>Lakhs</a:t>
          </a:r>
          <a:r>
            <a:rPr lang="en-US" dirty="0" smtClean="0"/>
            <a:t> </a:t>
          </a:r>
          <a:r>
            <a:rPr lang="en-US" dirty="0" smtClean="0"/>
            <a:t>per transaction</a:t>
          </a:r>
          <a:endParaRPr lang="en-US" dirty="0"/>
        </a:p>
      </dgm:t>
    </dgm:pt>
    <dgm:pt modelId="{8A16808C-944B-4E5A-8377-21035662C94B}" type="parTrans" cxnId="{28BE7B00-B8BB-4D9B-9C57-36B6D2E60272}">
      <dgm:prSet/>
      <dgm:spPr/>
      <dgm:t>
        <a:bodyPr/>
        <a:lstStyle/>
        <a:p>
          <a:endParaRPr lang="en-US"/>
        </a:p>
      </dgm:t>
    </dgm:pt>
    <dgm:pt modelId="{BDF4D336-B87A-4F39-AB0B-C156F34004A8}" type="sibTrans" cxnId="{28BE7B00-B8BB-4D9B-9C57-36B6D2E60272}">
      <dgm:prSet/>
      <dgm:spPr/>
      <dgm:t>
        <a:bodyPr/>
        <a:lstStyle/>
        <a:p>
          <a:endParaRPr lang="en-US"/>
        </a:p>
      </dgm:t>
    </dgm:pt>
    <dgm:pt modelId="{DDF5C785-9EE6-42CD-B699-FBC97F1D1F65}" type="pres">
      <dgm:prSet presAssocID="{7F0169C3-CE8F-4234-876B-7D5DA7F7160D}" presName="linear" presStyleCnt="0">
        <dgm:presLayoutVars>
          <dgm:animLvl val="lvl"/>
          <dgm:resizeHandles val="exact"/>
        </dgm:presLayoutVars>
      </dgm:prSet>
      <dgm:spPr/>
      <dgm:t>
        <a:bodyPr/>
        <a:lstStyle/>
        <a:p>
          <a:endParaRPr lang="en-US"/>
        </a:p>
      </dgm:t>
    </dgm:pt>
    <dgm:pt modelId="{0B4518A4-291A-4FEE-96DD-A536ECD65DD3}" type="pres">
      <dgm:prSet presAssocID="{B1F9E5EF-53EC-498D-876A-A302A9D617EF}" presName="parentText" presStyleLbl="node1" presStyleIdx="0" presStyleCnt="2">
        <dgm:presLayoutVars>
          <dgm:chMax val="0"/>
          <dgm:bulletEnabled val="1"/>
        </dgm:presLayoutVars>
      </dgm:prSet>
      <dgm:spPr/>
      <dgm:t>
        <a:bodyPr/>
        <a:lstStyle/>
        <a:p>
          <a:endParaRPr lang="en-US"/>
        </a:p>
      </dgm:t>
    </dgm:pt>
    <dgm:pt modelId="{C4A0521C-817A-4972-A33D-2C860828B306}" type="pres">
      <dgm:prSet presAssocID="{BD2A91BC-17B7-43B7-80AD-54DB39E3966C}" presName="spacer" presStyleCnt="0"/>
      <dgm:spPr/>
      <dgm:t>
        <a:bodyPr/>
        <a:lstStyle/>
        <a:p>
          <a:endParaRPr lang="en-US"/>
        </a:p>
      </dgm:t>
    </dgm:pt>
    <dgm:pt modelId="{3348FEB2-DFD0-4187-916A-23450CF94712}" type="pres">
      <dgm:prSet presAssocID="{C765A8B2-6B22-4263-8204-F00AEDD1BBBF}" presName="parentText" presStyleLbl="node1" presStyleIdx="1" presStyleCnt="2">
        <dgm:presLayoutVars>
          <dgm:chMax val="0"/>
          <dgm:bulletEnabled val="1"/>
        </dgm:presLayoutVars>
      </dgm:prSet>
      <dgm:spPr/>
      <dgm:t>
        <a:bodyPr/>
        <a:lstStyle/>
        <a:p>
          <a:endParaRPr lang="en-US"/>
        </a:p>
      </dgm:t>
    </dgm:pt>
    <dgm:pt modelId="{598A0907-4F84-4BAE-B676-3AC12BB7983A}" type="pres">
      <dgm:prSet presAssocID="{C765A8B2-6B22-4263-8204-F00AEDD1BBBF}" presName="childText" presStyleLbl="revTx" presStyleIdx="0" presStyleCnt="1">
        <dgm:presLayoutVars>
          <dgm:bulletEnabled val="1"/>
        </dgm:presLayoutVars>
      </dgm:prSet>
      <dgm:spPr/>
      <dgm:t>
        <a:bodyPr/>
        <a:lstStyle/>
        <a:p>
          <a:endParaRPr lang="en-US"/>
        </a:p>
      </dgm:t>
    </dgm:pt>
  </dgm:ptLst>
  <dgm:cxnLst>
    <dgm:cxn modelId="{D2455C53-2F8A-41A6-B575-4F5388075F40}" srcId="{7F0169C3-CE8F-4234-876B-7D5DA7F7160D}" destId="{C765A8B2-6B22-4263-8204-F00AEDD1BBBF}" srcOrd="1" destOrd="0" parTransId="{1F2648F4-ED36-4BF4-8178-58AFC11C11E0}" sibTransId="{96BAFB68-1390-402D-BA5D-627C4CCDDD75}"/>
    <dgm:cxn modelId="{3F91B897-B66C-4C76-8694-D5B7D91077BD}" type="presOf" srcId="{B1F9E5EF-53EC-498D-876A-A302A9D617EF}" destId="{0B4518A4-291A-4FEE-96DD-A536ECD65DD3}" srcOrd="0" destOrd="0" presId="urn:microsoft.com/office/officeart/2005/8/layout/vList2"/>
    <dgm:cxn modelId="{28BE7B00-B8BB-4D9B-9C57-36B6D2E60272}" srcId="{C765A8B2-6B22-4263-8204-F00AEDD1BBBF}" destId="{675A0146-05BA-486F-9C9F-784665550192}" srcOrd="0" destOrd="0" parTransId="{8A16808C-944B-4E5A-8377-21035662C94B}" sibTransId="{BDF4D336-B87A-4F39-AB0B-C156F34004A8}"/>
    <dgm:cxn modelId="{CBD0D2ED-6262-4FE6-9C40-F40011184123}" type="presOf" srcId="{C765A8B2-6B22-4263-8204-F00AEDD1BBBF}" destId="{3348FEB2-DFD0-4187-916A-23450CF94712}" srcOrd="0" destOrd="0" presId="urn:microsoft.com/office/officeart/2005/8/layout/vList2"/>
    <dgm:cxn modelId="{0B5FDFF0-2821-464C-AA00-C47946ABE82D}" type="presOf" srcId="{675A0146-05BA-486F-9C9F-784665550192}" destId="{598A0907-4F84-4BAE-B676-3AC12BB7983A}" srcOrd="0" destOrd="0" presId="urn:microsoft.com/office/officeart/2005/8/layout/vList2"/>
    <dgm:cxn modelId="{6C922CA2-66C0-4B2F-B380-B50972E98619}" type="presOf" srcId="{7F0169C3-CE8F-4234-876B-7D5DA7F7160D}" destId="{DDF5C785-9EE6-42CD-B699-FBC97F1D1F65}" srcOrd="0" destOrd="0" presId="urn:microsoft.com/office/officeart/2005/8/layout/vList2"/>
    <dgm:cxn modelId="{D3D0978A-470E-4DE5-922B-8276A3A06897}" srcId="{7F0169C3-CE8F-4234-876B-7D5DA7F7160D}" destId="{B1F9E5EF-53EC-498D-876A-A302A9D617EF}" srcOrd="0" destOrd="0" parTransId="{47935C16-BC13-45CB-A0A9-C61A7EC5E8AC}" sibTransId="{BD2A91BC-17B7-43B7-80AD-54DB39E3966C}"/>
    <dgm:cxn modelId="{3BF0AFD8-7441-4C5E-B317-7A17ED3F6EA4}" type="presParOf" srcId="{DDF5C785-9EE6-42CD-B699-FBC97F1D1F65}" destId="{0B4518A4-291A-4FEE-96DD-A536ECD65DD3}" srcOrd="0" destOrd="0" presId="urn:microsoft.com/office/officeart/2005/8/layout/vList2"/>
    <dgm:cxn modelId="{C3076183-7A12-4391-BD85-1A0C8F24027A}" type="presParOf" srcId="{DDF5C785-9EE6-42CD-B699-FBC97F1D1F65}" destId="{C4A0521C-817A-4972-A33D-2C860828B306}" srcOrd="1" destOrd="0" presId="urn:microsoft.com/office/officeart/2005/8/layout/vList2"/>
    <dgm:cxn modelId="{EDE97C76-89F8-480D-AE74-36C5C2AA8743}" type="presParOf" srcId="{DDF5C785-9EE6-42CD-B699-FBC97F1D1F65}" destId="{3348FEB2-DFD0-4187-916A-23450CF94712}" srcOrd="2" destOrd="0" presId="urn:microsoft.com/office/officeart/2005/8/layout/vList2"/>
    <dgm:cxn modelId="{ABB66CD7-CC8F-4ADA-A38E-1B2709C68448}" type="presParOf" srcId="{DDF5C785-9EE6-42CD-B699-FBC97F1D1F65}" destId="{598A0907-4F84-4BAE-B676-3AC12BB7983A}" srcOrd="3"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045CF50C-28EF-46D2-84B5-1FCE92A713A8}" type="doc">
      <dgm:prSet loTypeId="urn:microsoft.com/office/officeart/2005/8/layout/hierarchy6" loCatId="hierarchy" qsTypeId="urn:microsoft.com/office/officeart/2005/8/quickstyle/simple1" qsCatId="simple" csTypeId="urn:microsoft.com/office/officeart/2005/8/colors/colorful1" csCatId="colorful"/>
      <dgm:spPr/>
      <dgm:t>
        <a:bodyPr/>
        <a:lstStyle/>
        <a:p>
          <a:endParaRPr lang="en-US"/>
        </a:p>
      </dgm:t>
    </dgm:pt>
    <dgm:pt modelId="{F9655334-8E69-4DBF-AC0A-9E8DEFFCB0C9}">
      <dgm:prSet/>
      <dgm:spPr/>
      <dgm:t>
        <a:bodyPr/>
        <a:lstStyle/>
        <a:p>
          <a:pPr rtl="0"/>
          <a:r>
            <a:rPr lang="en-US" dirty="0" smtClean="0"/>
            <a:t>Forfeiture on breach of terms</a:t>
          </a:r>
          <a:endParaRPr lang="en-US" dirty="0"/>
        </a:p>
      </dgm:t>
    </dgm:pt>
    <dgm:pt modelId="{06E6CA61-B9E3-401C-8ED3-6C49047377B9}" type="parTrans" cxnId="{2B9B0B59-1319-4F72-84E6-51BF8705B8E5}">
      <dgm:prSet/>
      <dgm:spPr/>
      <dgm:t>
        <a:bodyPr/>
        <a:lstStyle/>
        <a:p>
          <a:endParaRPr lang="en-US"/>
        </a:p>
      </dgm:t>
    </dgm:pt>
    <dgm:pt modelId="{F701F18E-0C1D-4497-9FFC-7961D613663D}" type="sibTrans" cxnId="{2B9B0B59-1319-4F72-84E6-51BF8705B8E5}">
      <dgm:prSet/>
      <dgm:spPr/>
      <dgm:t>
        <a:bodyPr/>
        <a:lstStyle/>
        <a:p>
          <a:endParaRPr lang="en-US"/>
        </a:p>
      </dgm:t>
    </dgm:pt>
    <dgm:pt modelId="{75DD215C-86F8-4B32-A0E6-C261662B81CF}">
      <dgm:prSet/>
      <dgm:spPr/>
      <dgm:t>
        <a:bodyPr/>
        <a:lstStyle/>
        <a:p>
          <a:pPr rtl="0"/>
          <a:r>
            <a:rPr lang="en-US" dirty="0" smtClean="0"/>
            <a:t>Accounted</a:t>
          </a:r>
          <a:endParaRPr lang="en-US" dirty="0"/>
        </a:p>
      </dgm:t>
    </dgm:pt>
    <dgm:pt modelId="{32D8F5E7-ED01-4D1E-A6F3-B5A645B2F8C9}" type="parTrans" cxnId="{CC0EAE6C-4438-4486-A3A7-E65600B65D77}">
      <dgm:prSet/>
      <dgm:spPr/>
      <dgm:t>
        <a:bodyPr/>
        <a:lstStyle/>
        <a:p>
          <a:endParaRPr lang="en-US"/>
        </a:p>
      </dgm:t>
    </dgm:pt>
    <dgm:pt modelId="{D2BFB9C6-8FD3-45EE-A9AD-600F648B014A}" type="sibTrans" cxnId="{CC0EAE6C-4438-4486-A3A7-E65600B65D77}">
      <dgm:prSet/>
      <dgm:spPr/>
      <dgm:t>
        <a:bodyPr/>
        <a:lstStyle/>
        <a:p>
          <a:endParaRPr lang="en-US"/>
        </a:p>
      </dgm:t>
    </dgm:pt>
    <dgm:pt modelId="{CB4C0887-422E-49A7-8ED0-3E94CF14D7DC}">
      <dgm:prSet/>
      <dgm:spPr/>
      <dgm:t>
        <a:bodyPr/>
        <a:lstStyle/>
        <a:p>
          <a:pPr rtl="0"/>
          <a:r>
            <a:rPr lang="en-US" dirty="0" smtClean="0"/>
            <a:t>To be reported</a:t>
          </a:r>
          <a:endParaRPr lang="en-US" dirty="0"/>
        </a:p>
      </dgm:t>
    </dgm:pt>
    <dgm:pt modelId="{C091B0D0-6A90-4A65-A9AD-27E1359F6BD5}" type="parTrans" cxnId="{5656BC13-103A-4445-BBF6-9B12502D15BD}">
      <dgm:prSet/>
      <dgm:spPr/>
      <dgm:t>
        <a:bodyPr/>
        <a:lstStyle/>
        <a:p>
          <a:endParaRPr lang="en-US"/>
        </a:p>
      </dgm:t>
    </dgm:pt>
    <dgm:pt modelId="{D5F03DC4-D815-4901-BC64-99F99E3D4261}" type="sibTrans" cxnId="{5656BC13-103A-4445-BBF6-9B12502D15BD}">
      <dgm:prSet/>
      <dgm:spPr/>
      <dgm:t>
        <a:bodyPr/>
        <a:lstStyle/>
        <a:p>
          <a:endParaRPr lang="en-US"/>
        </a:p>
      </dgm:t>
    </dgm:pt>
    <dgm:pt modelId="{004AE599-0C18-4E62-958D-4376135A2DCC}">
      <dgm:prSet/>
      <dgm:spPr/>
      <dgm:t>
        <a:bodyPr/>
        <a:lstStyle/>
        <a:p>
          <a:pPr rtl="0"/>
          <a:r>
            <a:rPr lang="en-US" dirty="0" smtClean="0"/>
            <a:t>No entry in books</a:t>
          </a:r>
          <a:endParaRPr lang="en-US" dirty="0"/>
        </a:p>
      </dgm:t>
    </dgm:pt>
    <dgm:pt modelId="{22785060-6BAF-47E0-B9EE-915D0C7FA9BD}" type="parTrans" cxnId="{C57DCCF2-5334-4572-B980-A38FCEC9F857}">
      <dgm:prSet/>
      <dgm:spPr/>
      <dgm:t>
        <a:bodyPr/>
        <a:lstStyle/>
        <a:p>
          <a:endParaRPr lang="en-US"/>
        </a:p>
      </dgm:t>
    </dgm:pt>
    <dgm:pt modelId="{D5292594-FA05-40AC-8F05-F8472A8420EC}" type="sibTrans" cxnId="{C57DCCF2-5334-4572-B980-A38FCEC9F857}">
      <dgm:prSet/>
      <dgm:spPr/>
      <dgm:t>
        <a:bodyPr/>
        <a:lstStyle/>
        <a:p>
          <a:endParaRPr lang="en-US"/>
        </a:p>
      </dgm:t>
    </dgm:pt>
    <dgm:pt modelId="{D2AD6076-337E-4E0F-A6A6-AC37F1F045D3}">
      <dgm:prSet/>
      <dgm:spPr/>
      <dgm:t>
        <a:bodyPr/>
        <a:lstStyle/>
        <a:p>
          <a:pPr rtl="0"/>
          <a:r>
            <a:rPr lang="en-US" dirty="0" smtClean="0"/>
            <a:t>Cannot be reported</a:t>
          </a:r>
          <a:endParaRPr lang="en-US" dirty="0"/>
        </a:p>
      </dgm:t>
    </dgm:pt>
    <dgm:pt modelId="{3A0762DF-4034-4D31-8103-0B4F1926EDFC}" type="parTrans" cxnId="{679EFB34-FD41-4955-B4A3-5C628758D16A}">
      <dgm:prSet/>
      <dgm:spPr/>
      <dgm:t>
        <a:bodyPr/>
        <a:lstStyle/>
        <a:p>
          <a:endParaRPr lang="en-US"/>
        </a:p>
      </dgm:t>
    </dgm:pt>
    <dgm:pt modelId="{1845F010-1C4C-45FB-9C2D-461F421A39E1}" type="sibTrans" cxnId="{679EFB34-FD41-4955-B4A3-5C628758D16A}">
      <dgm:prSet/>
      <dgm:spPr/>
      <dgm:t>
        <a:bodyPr/>
        <a:lstStyle/>
        <a:p>
          <a:endParaRPr lang="en-US"/>
        </a:p>
      </dgm:t>
    </dgm:pt>
    <dgm:pt modelId="{11A29113-7957-441B-929D-F59015A28B20}" type="pres">
      <dgm:prSet presAssocID="{045CF50C-28EF-46D2-84B5-1FCE92A713A8}" presName="mainComposite" presStyleCnt="0">
        <dgm:presLayoutVars>
          <dgm:chPref val="1"/>
          <dgm:dir/>
          <dgm:animOne val="branch"/>
          <dgm:animLvl val="lvl"/>
          <dgm:resizeHandles val="exact"/>
        </dgm:presLayoutVars>
      </dgm:prSet>
      <dgm:spPr/>
      <dgm:t>
        <a:bodyPr/>
        <a:lstStyle/>
        <a:p>
          <a:endParaRPr lang="en-US"/>
        </a:p>
      </dgm:t>
    </dgm:pt>
    <dgm:pt modelId="{3ACF4D5C-D244-4096-9841-0E157846E120}" type="pres">
      <dgm:prSet presAssocID="{045CF50C-28EF-46D2-84B5-1FCE92A713A8}" presName="hierFlow" presStyleCnt="0"/>
      <dgm:spPr/>
    </dgm:pt>
    <dgm:pt modelId="{0CB0A899-AB8E-46FE-85DB-54DF34EB3422}" type="pres">
      <dgm:prSet presAssocID="{045CF50C-28EF-46D2-84B5-1FCE92A713A8}" presName="hierChild1" presStyleCnt="0">
        <dgm:presLayoutVars>
          <dgm:chPref val="1"/>
          <dgm:animOne val="branch"/>
          <dgm:animLvl val="lvl"/>
        </dgm:presLayoutVars>
      </dgm:prSet>
      <dgm:spPr/>
    </dgm:pt>
    <dgm:pt modelId="{CD5DECD3-5C72-460E-BF0B-53F1935374FD}" type="pres">
      <dgm:prSet presAssocID="{F9655334-8E69-4DBF-AC0A-9E8DEFFCB0C9}" presName="Name14" presStyleCnt="0"/>
      <dgm:spPr/>
    </dgm:pt>
    <dgm:pt modelId="{3BBBB4D3-474F-4775-9E35-45FFF34D9695}" type="pres">
      <dgm:prSet presAssocID="{F9655334-8E69-4DBF-AC0A-9E8DEFFCB0C9}" presName="level1Shape" presStyleLbl="node0" presStyleIdx="0" presStyleCnt="1">
        <dgm:presLayoutVars>
          <dgm:chPref val="3"/>
        </dgm:presLayoutVars>
      </dgm:prSet>
      <dgm:spPr/>
      <dgm:t>
        <a:bodyPr/>
        <a:lstStyle/>
        <a:p>
          <a:endParaRPr lang="en-US"/>
        </a:p>
      </dgm:t>
    </dgm:pt>
    <dgm:pt modelId="{47A9E64E-8AB6-4834-B7C3-E6530F630306}" type="pres">
      <dgm:prSet presAssocID="{F9655334-8E69-4DBF-AC0A-9E8DEFFCB0C9}" presName="hierChild2" presStyleCnt="0"/>
      <dgm:spPr/>
    </dgm:pt>
    <dgm:pt modelId="{F8C3A452-73CB-4AD9-BA65-877EBAEAE1A6}" type="pres">
      <dgm:prSet presAssocID="{32D8F5E7-ED01-4D1E-A6F3-B5A645B2F8C9}" presName="Name19" presStyleLbl="parChTrans1D2" presStyleIdx="0" presStyleCnt="2"/>
      <dgm:spPr/>
      <dgm:t>
        <a:bodyPr/>
        <a:lstStyle/>
        <a:p>
          <a:endParaRPr lang="en-US"/>
        </a:p>
      </dgm:t>
    </dgm:pt>
    <dgm:pt modelId="{F584E249-0728-43FA-943E-22D904C52022}" type="pres">
      <dgm:prSet presAssocID="{75DD215C-86F8-4B32-A0E6-C261662B81CF}" presName="Name21" presStyleCnt="0"/>
      <dgm:spPr/>
    </dgm:pt>
    <dgm:pt modelId="{96331867-5A72-4141-A8C3-3F36439ACCC5}" type="pres">
      <dgm:prSet presAssocID="{75DD215C-86F8-4B32-A0E6-C261662B81CF}" presName="level2Shape" presStyleLbl="node2" presStyleIdx="0" presStyleCnt="2"/>
      <dgm:spPr/>
      <dgm:t>
        <a:bodyPr/>
        <a:lstStyle/>
        <a:p>
          <a:endParaRPr lang="en-US"/>
        </a:p>
      </dgm:t>
    </dgm:pt>
    <dgm:pt modelId="{B28A438D-D717-4EBE-A98C-195DB4E16704}" type="pres">
      <dgm:prSet presAssocID="{75DD215C-86F8-4B32-A0E6-C261662B81CF}" presName="hierChild3" presStyleCnt="0"/>
      <dgm:spPr/>
    </dgm:pt>
    <dgm:pt modelId="{E20617AE-2F68-4C46-B6F2-60013F61CB8D}" type="pres">
      <dgm:prSet presAssocID="{C091B0D0-6A90-4A65-A9AD-27E1359F6BD5}" presName="Name19" presStyleLbl="parChTrans1D3" presStyleIdx="0" presStyleCnt="2"/>
      <dgm:spPr/>
      <dgm:t>
        <a:bodyPr/>
        <a:lstStyle/>
        <a:p>
          <a:endParaRPr lang="en-US"/>
        </a:p>
      </dgm:t>
    </dgm:pt>
    <dgm:pt modelId="{47905A41-C8CF-4FE1-986E-8F6C109FB028}" type="pres">
      <dgm:prSet presAssocID="{CB4C0887-422E-49A7-8ED0-3E94CF14D7DC}" presName="Name21" presStyleCnt="0"/>
      <dgm:spPr/>
    </dgm:pt>
    <dgm:pt modelId="{F907A270-2D9B-4D30-A944-403E33502C61}" type="pres">
      <dgm:prSet presAssocID="{CB4C0887-422E-49A7-8ED0-3E94CF14D7DC}" presName="level2Shape" presStyleLbl="node3" presStyleIdx="0" presStyleCnt="2"/>
      <dgm:spPr/>
      <dgm:t>
        <a:bodyPr/>
        <a:lstStyle/>
        <a:p>
          <a:endParaRPr lang="en-US"/>
        </a:p>
      </dgm:t>
    </dgm:pt>
    <dgm:pt modelId="{A189C84F-C3C3-4F43-BB2A-CA35E71B2957}" type="pres">
      <dgm:prSet presAssocID="{CB4C0887-422E-49A7-8ED0-3E94CF14D7DC}" presName="hierChild3" presStyleCnt="0"/>
      <dgm:spPr/>
    </dgm:pt>
    <dgm:pt modelId="{3B98B97E-7900-4227-AB0E-368E5EA5D5CC}" type="pres">
      <dgm:prSet presAssocID="{22785060-6BAF-47E0-B9EE-915D0C7FA9BD}" presName="Name19" presStyleLbl="parChTrans1D2" presStyleIdx="1" presStyleCnt="2"/>
      <dgm:spPr/>
      <dgm:t>
        <a:bodyPr/>
        <a:lstStyle/>
        <a:p>
          <a:endParaRPr lang="en-US"/>
        </a:p>
      </dgm:t>
    </dgm:pt>
    <dgm:pt modelId="{1A21E43B-0A6C-44C7-8710-2A38F8CF4BB1}" type="pres">
      <dgm:prSet presAssocID="{004AE599-0C18-4E62-958D-4376135A2DCC}" presName="Name21" presStyleCnt="0"/>
      <dgm:spPr/>
    </dgm:pt>
    <dgm:pt modelId="{94D50019-66EE-4A40-B976-33447B321EF5}" type="pres">
      <dgm:prSet presAssocID="{004AE599-0C18-4E62-958D-4376135A2DCC}" presName="level2Shape" presStyleLbl="node2" presStyleIdx="1" presStyleCnt="2"/>
      <dgm:spPr/>
      <dgm:t>
        <a:bodyPr/>
        <a:lstStyle/>
        <a:p>
          <a:endParaRPr lang="en-US"/>
        </a:p>
      </dgm:t>
    </dgm:pt>
    <dgm:pt modelId="{DDE41D35-229B-48BB-A293-ED839F84155E}" type="pres">
      <dgm:prSet presAssocID="{004AE599-0C18-4E62-958D-4376135A2DCC}" presName="hierChild3" presStyleCnt="0"/>
      <dgm:spPr/>
    </dgm:pt>
    <dgm:pt modelId="{D0FD6D7C-AB0F-49D4-8B41-E33A5B96C7D9}" type="pres">
      <dgm:prSet presAssocID="{3A0762DF-4034-4D31-8103-0B4F1926EDFC}" presName="Name19" presStyleLbl="parChTrans1D3" presStyleIdx="1" presStyleCnt="2"/>
      <dgm:spPr/>
      <dgm:t>
        <a:bodyPr/>
        <a:lstStyle/>
        <a:p>
          <a:endParaRPr lang="en-US"/>
        </a:p>
      </dgm:t>
    </dgm:pt>
    <dgm:pt modelId="{DB1604F0-DD47-447B-A07E-C9F5DB8CBD68}" type="pres">
      <dgm:prSet presAssocID="{D2AD6076-337E-4E0F-A6A6-AC37F1F045D3}" presName="Name21" presStyleCnt="0"/>
      <dgm:spPr/>
    </dgm:pt>
    <dgm:pt modelId="{A8C23D02-DCD4-4E56-B4DB-E08DD11EE531}" type="pres">
      <dgm:prSet presAssocID="{D2AD6076-337E-4E0F-A6A6-AC37F1F045D3}" presName="level2Shape" presStyleLbl="node3" presStyleIdx="1" presStyleCnt="2"/>
      <dgm:spPr/>
      <dgm:t>
        <a:bodyPr/>
        <a:lstStyle/>
        <a:p>
          <a:endParaRPr lang="en-US"/>
        </a:p>
      </dgm:t>
    </dgm:pt>
    <dgm:pt modelId="{9A6996D8-7E1C-4571-AEAD-E4B55B709555}" type="pres">
      <dgm:prSet presAssocID="{D2AD6076-337E-4E0F-A6A6-AC37F1F045D3}" presName="hierChild3" presStyleCnt="0"/>
      <dgm:spPr/>
    </dgm:pt>
    <dgm:pt modelId="{5F1371FF-F26F-4FAC-B35C-BDEBFB46B626}" type="pres">
      <dgm:prSet presAssocID="{045CF50C-28EF-46D2-84B5-1FCE92A713A8}" presName="bgShapesFlow" presStyleCnt="0"/>
      <dgm:spPr/>
    </dgm:pt>
  </dgm:ptLst>
  <dgm:cxnLst>
    <dgm:cxn modelId="{679EFB34-FD41-4955-B4A3-5C628758D16A}" srcId="{004AE599-0C18-4E62-958D-4376135A2DCC}" destId="{D2AD6076-337E-4E0F-A6A6-AC37F1F045D3}" srcOrd="0" destOrd="0" parTransId="{3A0762DF-4034-4D31-8103-0B4F1926EDFC}" sibTransId="{1845F010-1C4C-45FB-9C2D-461F421A39E1}"/>
    <dgm:cxn modelId="{DAC78D5C-1AD8-4780-A3D1-FE624D3B300B}" type="presOf" srcId="{045CF50C-28EF-46D2-84B5-1FCE92A713A8}" destId="{11A29113-7957-441B-929D-F59015A28B20}" srcOrd="0" destOrd="0" presId="urn:microsoft.com/office/officeart/2005/8/layout/hierarchy6"/>
    <dgm:cxn modelId="{323768CF-B332-4257-857F-F4642456FA7C}" type="presOf" srcId="{004AE599-0C18-4E62-958D-4376135A2DCC}" destId="{94D50019-66EE-4A40-B976-33447B321EF5}" srcOrd="0" destOrd="0" presId="urn:microsoft.com/office/officeart/2005/8/layout/hierarchy6"/>
    <dgm:cxn modelId="{5ACF7781-773D-4C7A-ABD5-AD465D59E6E4}" type="presOf" srcId="{F9655334-8E69-4DBF-AC0A-9E8DEFFCB0C9}" destId="{3BBBB4D3-474F-4775-9E35-45FFF34D9695}" srcOrd="0" destOrd="0" presId="urn:microsoft.com/office/officeart/2005/8/layout/hierarchy6"/>
    <dgm:cxn modelId="{D2E329E5-09BE-4B7A-8ACF-2139D8ABA583}" type="presOf" srcId="{22785060-6BAF-47E0-B9EE-915D0C7FA9BD}" destId="{3B98B97E-7900-4227-AB0E-368E5EA5D5CC}" srcOrd="0" destOrd="0" presId="urn:microsoft.com/office/officeart/2005/8/layout/hierarchy6"/>
    <dgm:cxn modelId="{F05D1597-9D7E-411F-95BB-8A740E6C735F}" type="presOf" srcId="{C091B0D0-6A90-4A65-A9AD-27E1359F6BD5}" destId="{E20617AE-2F68-4C46-B6F2-60013F61CB8D}" srcOrd="0" destOrd="0" presId="urn:microsoft.com/office/officeart/2005/8/layout/hierarchy6"/>
    <dgm:cxn modelId="{71339917-8246-4297-BC37-E9B249F0B200}" type="presOf" srcId="{3A0762DF-4034-4D31-8103-0B4F1926EDFC}" destId="{D0FD6D7C-AB0F-49D4-8B41-E33A5B96C7D9}" srcOrd="0" destOrd="0" presId="urn:microsoft.com/office/officeart/2005/8/layout/hierarchy6"/>
    <dgm:cxn modelId="{C57DCCF2-5334-4572-B980-A38FCEC9F857}" srcId="{F9655334-8E69-4DBF-AC0A-9E8DEFFCB0C9}" destId="{004AE599-0C18-4E62-958D-4376135A2DCC}" srcOrd="1" destOrd="0" parTransId="{22785060-6BAF-47E0-B9EE-915D0C7FA9BD}" sibTransId="{D5292594-FA05-40AC-8F05-F8472A8420EC}"/>
    <dgm:cxn modelId="{E0749DC7-1B4E-4B43-B363-C4EEEEA0C337}" type="presOf" srcId="{32D8F5E7-ED01-4D1E-A6F3-B5A645B2F8C9}" destId="{F8C3A452-73CB-4AD9-BA65-877EBAEAE1A6}" srcOrd="0" destOrd="0" presId="urn:microsoft.com/office/officeart/2005/8/layout/hierarchy6"/>
    <dgm:cxn modelId="{5656BC13-103A-4445-BBF6-9B12502D15BD}" srcId="{75DD215C-86F8-4B32-A0E6-C261662B81CF}" destId="{CB4C0887-422E-49A7-8ED0-3E94CF14D7DC}" srcOrd="0" destOrd="0" parTransId="{C091B0D0-6A90-4A65-A9AD-27E1359F6BD5}" sibTransId="{D5F03DC4-D815-4901-BC64-99F99E3D4261}"/>
    <dgm:cxn modelId="{2B9B0B59-1319-4F72-84E6-51BF8705B8E5}" srcId="{045CF50C-28EF-46D2-84B5-1FCE92A713A8}" destId="{F9655334-8E69-4DBF-AC0A-9E8DEFFCB0C9}" srcOrd="0" destOrd="0" parTransId="{06E6CA61-B9E3-401C-8ED3-6C49047377B9}" sibTransId="{F701F18E-0C1D-4497-9FFC-7961D613663D}"/>
    <dgm:cxn modelId="{AE8ACE7A-9809-47A0-A956-A439A5F6ABE3}" type="presOf" srcId="{CB4C0887-422E-49A7-8ED0-3E94CF14D7DC}" destId="{F907A270-2D9B-4D30-A944-403E33502C61}" srcOrd="0" destOrd="0" presId="urn:microsoft.com/office/officeart/2005/8/layout/hierarchy6"/>
    <dgm:cxn modelId="{CC0EAE6C-4438-4486-A3A7-E65600B65D77}" srcId="{F9655334-8E69-4DBF-AC0A-9E8DEFFCB0C9}" destId="{75DD215C-86F8-4B32-A0E6-C261662B81CF}" srcOrd="0" destOrd="0" parTransId="{32D8F5E7-ED01-4D1E-A6F3-B5A645B2F8C9}" sibTransId="{D2BFB9C6-8FD3-45EE-A9AD-600F648B014A}"/>
    <dgm:cxn modelId="{32B622AA-D10D-4D92-86FB-71E4A1294D3B}" type="presOf" srcId="{75DD215C-86F8-4B32-A0E6-C261662B81CF}" destId="{96331867-5A72-4141-A8C3-3F36439ACCC5}" srcOrd="0" destOrd="0" presId="urn:microsoft.com/office/officeart/2005/8/layout/hierarchy6"/>
    <dgm:cxn modelId="{F41071D4-B46E-45EF-8FD9-FD194BB0E435}" type="presOf" srcId="{D2AD6076-337E-4E0F-A6A6-AC37F1F045D3}" destId="{A8C23D02-DCD4-4E56-B4DB-E08DD11EE531}" srcOrd="0" destOrd="0" presId="urn:microsoft.com/office/officeart/2005/8/layout/hierarchy6"/>
    <dgm:cxn modelId="{EDCDFCFD-E0EB-47AD-9E53-B72ADA61077C}" type="presParOf" srcId="{11A29113-7957-441B-929D-F59015A28B20}" destId="{3ACF4D5C-D244-4096-9841-0E157846E120}" srcOrd="0" destOrd="0" presId="urn:microsoft.com/office/officeart/2005/8/layout/hierarchy6"/>
    <dgm:cxn modelId="{C4EA7D2F-5B43-4441-A9C7-3A5544D6E46C}" type="presParOf" srcId="{3ACF4D5C-D244-4096-9841-0E157846E120}" destId="{0CB0A899-AB8E-46FE-85DB-54DF34EB3422}" srcOrd="0" destOrd="0" presId="urn:microsoft.com/office/officeart/2005/8/layout/hierarchy6"/>
    <dgm:cxn modelId="{B76D8200-0D5E-4B56-AA17-3D41ABAB5B0B}" type="presParOf" srcId="{0CB0A899-AB8E-46FE-85DB-54DF34EB3422}" destId="{CD5DECD3-5C72-460E-BF0B-53F1935374FD}" srcOrd="0" destOrd="0" presId="urn:microsoft.com/office/officeart/2005/8/layout/hierarchy6"/>
    <dgm:cxn modelId="{628CA0F1-B12B-4F10-A6EB-9C0DCAFCE6B3}" type="presParOf" srcId="{CD5DECD3-5C72-460E-BF0B-53F1935374FD}" destId="{3BBBB4D3-474F-4775-9E35-45FFF34D9695}" srcOrd="0" destOrd="0" presId="urn:microsoft.com/office/officeart/2005/8/layout/hierarchy6"/>
    <dgm:cxn modelId="{41048454-A07E-4E7E-8ED6-CE6672ECF9AC}" type="presParOf" srcId="{CD5DECD3-5C72-460E-BF0B-53F1935374FD}" destId="{47A9E64E-8AB6-4834-B7C3-E6530F630306}" srcOrd="1" destOrd="0" presId="urn:microsoft.com/office/officeart/2005/8/layout/hierarchy6"/>
    <dgm:cxn modelId="{353ACA6A-37DD-486C-A011-81B9F64116D9}" type="presParOf" srcId="{47A9E64E-8AB6-4834-B7C3-E6530F630306}" destId="{F8C3A452-73CB-4AD9-BA65-877EBAEAE1A6}" srcOrd="0" destOrd="0" presId="urn:microsoft.com/office/officeart/2005/8/layout/hierarchy6"/>
    <dgm:cxn modelId="{52CCC389-B084-41F0-B3A5-98FACEAA7AD5}" type="presParOf" srcId="{47A9E64E-8AB6-4834-B7C3-E6530F630306}" destId="{F584E249-0728-43FA-943E-22D904C52022}" srcOrd="1" destOrd="0" presId="urn:microsoft.com/office/officeart/2005/8/layout/hierarchy6"/>
    <dgm:cxn modelId="{B035CA3E-66F2-4750-AB9B-959A7CDF540A}" type="presParOf" srcId="{F584E249-0728-43FA-943E-22D904C52022}" destId="{96331867-5A72-4141-A8C3-3F36439ACCC5}" srcOrd="0" destOrd="0" presId="urn:microsoft.com/office/officeart/2005/8/layout/hierarchy6"/>
    <dgm:cxn modelId="{7976A49D-BEC1-4D66-B626-4F6844F4A6DD}" type="presParOf" srcId="{F584E249-0728-43FA-943E-22D904C52022}" destId="{B28A438D-D717-4EBE-A98C-195DB4E16704}" srcOrd="1" destOrd="0" presId="urn:microsoft.com/office/officeart/2005/8/layout/hierarchy6"/>
    <dgm:cxn modelId="{6DE7F8BF-4FCE-4D58-8AD6-8165C97F5D8F}" type="presParOf" srcId="{B28A438D-D717-4EBE-A98C-195DB4E16704}" destId="{E20617AE-2F68-4C46-B6F2-60013F61CB8D}" srcOrd="0" destOrd="0" presId="urn:microsoft.com/office/officeart/2005/8/layout/hierarchy6"/>
    <dgm:cxn modelId="{970DB095-41B2-44A9-ABBE-D387245F471D}" type="presParOf" srcId="{B28A438D-D717-4EBE-A98C-195DB4E16704}" destId="{47905A41-C8CF-4FE1-986E-8F6C109FB028}" srcOrd="1" destOrd="0" presId="urn:microsoft.com/office/officeart/2005/8/layout/hierarchy6"/>
    <dgm:cxn modelId="{15CA5C15-7546-41FA-9DA6-5A273A86A3E1}" type="presParOf" srcId="{47905A41-C8CF-4FE1-986E-8F6C109FB028}" destId="{F907A270-2D9B-4D30-A944-403E33502C61}" srcOrd="0" destOrd="0" presId="urn:microsoft.com/office/officeart/2005/8/layout/hierarchy6"/>
    <dgm:cxn modelId="{87C70BC8-7D8C-4D86-87AB-D768AD359E04}" type="presParOf" srcId="{47905A41-C8CF-4FE1-986E-8F6C109FB028}" destId="{A189C84F-C3C3-4F43-BB2A-CA35E71B2957}" srcOrd="1" destOrd="0" presId="urn:microsoft.com/office/officeart/2005/8/layout/hierarchy6"/>
    <dgm:cxn modelId="{9341647F-8EE7-463A-91BE-3FFC1A62333A}" type="presParOf" srcId="{47A9E64E-8AB6-4834-B7C3-E6530F630306}" destId="{3B98B97E-7900-4227-AB0E-368E5EA5D5CC}" srcOrd="2" destOrd="0" presId="urn:microsoft.com/office/officeart/2005/8/layout/hierarchy6"/>
    <dgm:cxn modelId="{75393C7E-C293-4295-B12C-BA3565D68D22}" type="presParOf" srcId="{47A9E64E-8AB6-4834-B7C3-E6530F630306}" destId="{1A21E43B-0A6C-44C7-8710-2A38F8CF4BB1}" srcOrd="3" destOrd="0" presId="urn:microsoft.com/office/officeart/2005/8/layout/hierarchy6"/>
    <dgm:cxn modelId="{1A055F07-7AC2-4F9B-906D-B5AA038BE210}" type="presParOf" srcId="{1A21E43B-0A6C-44C7-8710-2A38F8CF4BB1}" destId="{94D50019-66EE-4A40-B976-33447B321EF5}" srcOrd="0" destOrd="0" presId="urn:microsoft.com/office/officeart/2005/8/layout/hierarchy6"/>
    <dgm:cxn modelId="{4D651F66-380A-4BC8-9E79-C72779407232}" type="presParOf" srcId="{1A21E43B-0A6C-44C7-8710-2A38F8CF4BB1}" destId="{DDE41D35-229B-48BB-A293-ED839F84155E}" srcOrd="1" destOrd="0" presId="urn:microsoft.com/office/officeart/2005/8/layout/hierarchy6"/>
    <dgm:cxn modelId="{E5953363-3853-4D6C-BA6B-C68B43D95458}" type="presParOf" srcId="{DDE41D35-229B-48BB-A293-ED839F84155E}" destId="{D0FD6D7C-AB0F-49D4-8B41-E33A5B96C7D9}" srcOrd="0" destOrd="0" presId="urn:microsoft.com/office/officeart/2005/8/layout/hierarchy6"/>
    <dgm:cxn modelId="{69A31390-0D7D-400A-AC4D-6B3C672F19A4}" type="presParOf" srcId="{DDE41D35-229B-48BB-A293-ED839F84155E}" destId="{DB1604F0-DD47-447B-A07E-C9F5DB8CBD68}" srcOrd="1" destOrd="0" presId="urn:microsoft.com/office/officeart/2005/8/layout/hierarchy6"/>
    <dgm:cxn modelId="{7E238188-7793-429D-963F-024F16B15941}" type="presParOf" srcId="{DB1604F0-DD47-447B-A07E-C9F5DB8CBD68}" destId="{A8C23D02-DCD4-4E56-B4DB-E08DD11EE531}" srcOrd="0" destOrd="0" presId="urn:microsoft.com/office/officeart/2005/8/layout/hierarchy6"/>
    <dgm:cxn modelId="{44EC4552-25A1-467D-ABDB-583EB1700282}" type="presParOf" srcId="{DB1604F0-DD47-447B-A07E-C9F5DB8CBD68}" destId="{9A6996D8-7E1C-4571-AEAD-E4B55B709555}" srcOrd="1" destOrd="0" presId="urn:microsoft.com/office/officeart/2005/8/layout/hierarchy6"/>
    <dgm:cxn modelId="{DDCA8185-4AE2-420A-AB6A-84ED48E2ABF0}" type="presParOf" srcId="{11A29113-7957-441B-929D-F59015A28B20}" destId="{5F1371FF-F26F-4FAC-B35C-BDEBFB46B626}" srcOrd="1" destOrd="0" presId="urn:microsoft.com/office/officeart/2005/8/layout/hierarchy6"/>
  </dgm:cxnLst>
  <dgm:bg/>
  <dgm:whole/>
</dgm:dataModel>
</file>

<file path=ppt/diagrams/data8.xml><?xml version="1.0" encoding="utf-8"?>
<dgm:dataModel xmlns:dgm="http://schemas.openxmlformats.org/drawingml/2006/diagram" xmlns:a="http://schemas.openxmlformats.org/drawingml/2006/main">
  <dgm:ptLst>
    <dgm:pt modelId="{54C07349-C440-4EBE-9225-75D343CFF3D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9D82B96E-C4EA-475F-9CA8-9BE717917A22}">
      <dgm:prSet/>
      <dgm:spPr/>
      <dgm:t>
        <a:bodyPr/>
        <a:lstStyle/>
        <a:p>
          <a:pPr rtl="0"/>
          <a:r>
            <a:rPr lang="en-US" dirty="0" smtClean="0"/>
            <a:t>Contracting party will always confirm the outstanding irrespective of terms</a:t>
          </a:r>
          <a:endParaRPr lang="en-US" dirty="0"/>
        </a:p>
      </dgm:t>
    </dgm:pt>
    <dgm:pt modelId="{6BA385B1-50FA-4AB4-ABBF-6E90CB97A24E}" type="parTrans" cxnId="{62DA7672-7240-4EDD-AEE2-ADD27DCDF19C}">
      <dgm:prSet/>
      <dgm:spPr/>
      <dgm:t>
        <a:bodyPr/>
        <a:lstStyle/>
        <a:p>
          <a:endParaRPr lang="en-US"/>
        </a:p>
      </dgm:t>
    </dgm:pt>
    <dgm:pt modelId="{478AC7DF-D360-4F4C-AB4D-E1D6F20D3063}" type="sibTrans" cxnId="{62DA7672-7240-4EDD-AEE2-ADD27DCDF19C}">
      <dgm:prSet/>
      <dgm:spPr/>
      <dgm:t>
        <a:bodyPr/>
        <a:lstStyle/>
        <a:p>
          <a:endParaRPr lang="en-US"/>
        </a:p>
      </dgm:t>
    </dgm:pt>
    <dgm:pt modelId="{3AD2F951-1084-4BF5-8B2C-E0E0A4797E56}">
      <dgm:prSet/>
      <dgm:spPr/>
      <dgm:t>
        <a:bodyPr/>
        <a:lstStyle/>
        <a:p>
          <a:pPr rtl="0"/>
          <a:r>
            <a:rPr lang="en-US" dirty="0" smtClean="0"/>
            <a:t>Verify agreement to verify contractual forfeiture accrual unless amendment</a:t>
          </a:r>
          <a:endParaRPr lang="en-US" dirty="0"/>
        </a:p>
      </dgm:t>
    </dgm:pt>
    <dgm:pt modelId="{95E7E72D-DBE8-43A0-BFD8-A69A478B0FBC}" type="parTrans" cxnId="{3E6A1D79-441A-4869-90A2-0A2F40E5E081}">
      <dgm:prSet/>
      <dgm:spPr/>
      <dgm:t>
        <a:bodyPr/>
        <a:lstStyle/>
        <a:p>
          <a:endParaRPr lang="en-US"/>
        </a:p>
      </dgm:t>
    </dgm:pt>
    <dgm:pt modelId="{5152A3EB-3720-4FA6-AD76-E105D03F8624}" type="sibTrans" cxnId="{3E6A1D79-441A-4869-90A2-0A2F40E5E081}">
      <dgm:prSet/>
      <dgm:spPr/>
      <dgm:t>
        <a:bodyPr/>
        <a:lstStyle/>
        <a:p>
          <a:endParaRPr lang="en-US"/>
        </a:p>
      </dgm:t>
    </dgm:pt>
    <dgm:pt modelId="{0E65599D-A60D-463E-BACE-DD232D46958E}">
      <dgm:prSet/>
      <dgm:spPr/>
      <dgm:t>
        <a:bodyPr/>
        <a:lstStyle/>
        <a:p>
          <a:pPr rtl="0"/>
          <a:r>
            <a:rPr lang="en-US" dirty="0" smtClean="0"/>
            <a:t>Ageing of all creditors and take Management representation on nature of </a:t>
          </a:r>
          <a:r>
            <a:rPr lang="en-US" dirty="0" err="1" smtClean="0"/>
            <a:t>liab</a:t>
          </a:r>
          <a:endParaRPr lang="en-US" dirty="0"/>
        </a:p>
      </dgm:t>
    </dgm:pt>
    <dgm:pt modelId="{1FEAB37E-9E3B-4819-80DA-25DAC3C7462A}" type="parTrans" cxnId="{E57A3742-394C-4F30-ADB5-17BDC8DEDF11}">
      <dgm:prSet/>
      <dgm:spPr/>
      <dgm:t>
        <a:bodyPr/>
        <a:lstStyle/>
        <a:p>
          <a:endParaRPr lang="en-US"/>
        </a:p>
      </dgm:t>
    </dgm:pt>
    <dgm:pt modelId="{4C46BFEE-62F5-4D85-86EC-B064168378DF}" type="sibTrans" cxnId="{E57A3742-394C-4F30-ADB5-17BDC8DEDF11}">
      <dgm:prSet/>
      <dgm:spPr/>
      <dgm:t>
        <a:bodyPr/>
        <a:lstStyle/>
        <a:p>
          <a:endParaRPr lang="en-US"/>
        </a:p>
      </dgm:t>
    </dgm:pt>
    <dgm:pt modelId="{50CBFBE4-0C56-4FE7-9C88-4666DB6DF2DE}" type="pres">
      <dgm:prSet presAssocID="{54C07349-C440-4EBE-9225-75D343CFF3DD}" presName="linear" presStyleCnt="0">
        <dgm:presLayoutVars>
          <dgm:animLvl val="lvl"/>
          <dgm:resizeHandles val="exact"/>
        </dgm:presLayoutVars>
      </dgm:prSet>
      <dgm:spPr/>
      <dgm:t>
        <a:bodyPr/>
        <a:lstStyle/>
        <a:p>
          <a:endParaRPr lang="en-US"/>
        </a:p>
      </dgm:t>
    </dgm:pt>
    <dgm:pt modelId="{49A5B120-4055-455E-AB50-149D89FE8C88}" type="pres">
      <dgm:prSet presAssocID="{9D82B96E-C4EA-475F-9CA8-9BE717917A22}" presName="parentText" presStyleLbl="node1" presStyleIdx="0" presStyleCnt="3">
        <dgm:presLayoutVars>
          <dgm:chMax val="0"/>
          <dgm:bulletEnabled val="1"/>
        </dgm:presLayoutVars>
      </dgm:prSet>
      <dgm:spPr/>
      <dgm:t>
        <a:bodyPr/>
        <a:lstStyle/>
        <a:p>
          <a:endParaRPr lang="en-US"/>
        </a:p>
      </dgm:t>
    </dgm:pt>
    <dgm:pt modelId="{CBFF2237-DEC4-471D-AE5E-401D0955532B}" type="pres">
      <dgm:prSet presAssocID="{478AC7DF-D360-4F4C-AB4D-E1D6F20D3063}" presName="spacer" presStyleCnt="0"/>
      <dgm:spPr/>
    </dgm:pt>
    <dgm:pt modelId="{65FCDC63-EF97-49CD-AD39-467C784F210A}" type="pres">
      <dgm:prSet presAssocID="{0E65599D-A60D-463E-BACE-DD232D46958E}" presName="parentText" presStyleLbl="node1" presStyleIdx="1" presStyleCnt="3">
        <dgm:presLayoutVars>
          <dgm:chMax val="0"/>
          <dgm:bulletEnabled val="1"/>
        </dgm:presLayoutVars>
      </dgm:prSet>
      <dgm:spPr/>
      <dgm:t>
        <a:bodyPr/>
        <a:lstStyle/>
        <a:p>
          <a:endParaRPr lang="en-US"/>
        </a:p>
      </dgm:t>
    </dgm:pt>
    <dgm:pt modelId="{97F260DD-73DB-43CD-A844-508F6D469314}" type="pres">
      <dgm:prSet presAssocID="{4C46BFEE-62F5-4D85-86EC-B064168378DF}" presName="spacer" presStyleCnt="0"/>
      <dgm:spPr/>
    </dgm:pt>
    <dgm:pt modelId="{D9E03A6A-05E2-40C5-B56D-62EFA699A21B}" type="pres">
      <dgm:prSet presAssocID="{3AD2F951-1084-4BF5-8B2C-E0E0A4797E56}" presName="parentText" presStyleLbl="node1" presStyleIdx="2" presStyleCnt="3" custLinFactNeighborY="-26972">
        <dgm:presLayoutVars>
          <dgm:chMax val="0"/>
          <dgm:bulletEnabled val="1"/>
        </dgm:presLayoutVars>
      </dgm:prSet>
      <dgm:spPr/>
      <dgm:t>
        <a:bodyPr/>
        <a:lstStyle/>
        <a:p>
          <a:endParaRPr lang="en-US"/>
        </a:p>
      </dgm:t>
    </dgm:pt>
  </dgm:ptLst>
  <dgm:cxnLst>
    <dgm:cxn modelId="{3E6A1D79-441A-4869-90A2-0A2F40E5E081}" srcId="{54C07349-C440-4EBE-9225-75D343CFF3DD}" destId="{3AD2F951-1084-4BF5-8B2C-E0E0A4797E56}" srcOrd="2" destOrd="0" parTransId="{95E7E72D-DBE8-43A0-BFD8-A69A478B0FBC}" sibTransId="{5152A3EB-3720-4FA6-AD76-E105D03F8624}"/>
    <dgm:cxn modelId="{D3D5C43F-4F01-444E-A34C-7A0CA7EDCFC4}" type="presOf" srcId="{0E65599D-A60D-463E-BACE-DD232D46958E}" destId="{65FCDC63-EF97-49CD-AD39-467C784F210A}" srcOrd="0" destOrd="0" presId="urn:microsoft.com/office/officeart/2005/8/layout/vList2"/>
    <dgm:cxn modelId="{E57A3742-394C-4F30-ADB5-17BDC8DEDF11}" srcId="{54C07349-C440-4EBE-9225-75D343CFF3DD}" destId="{0E65599D-A60D-463E-BACE-DD232D46958E}" srcOrd="1" destOrd="0" parTransId="{1FEAB37E-9E3B-4819-80DA-25DAC3C7462A}" sibTransId="{4C46BFEE-62F5-4D85-86EC-B064168378DF}"/>
    <dgm:cxn modelId="{62DA7672-7240-4EDD-AEE2-ADD27DCDF19C}" srcId="{54C07349-C440-4EBE-9225-75D343CFF3DD}" destId="{9D82B96E-C4EA-475F-9CA8-9BE717917A22}" srcOrd="0" destOrd="0" parTransId="{6BA385B1-50FA-4AB4-ABBF-6E90CB97A24E}" sibTransId="{478AC7DF-D360-4F4C-AB4D-E1D6F20D3063}"/>
    <dgm:cxn modelId="{B709F988-4B1B-4E41-9560-9F4692B0D149}" type="presOf" srcId="{3AD2F951-1084-4BF5-8B2C-E0E0A4797E56}" destId="{D9E03A6A-05E2-40C5-B56D-62EFA699A21B}" srcOrd="0" destOrd="0" presId="urn:microsoft.com/office/officeart/2005/8/layout/vList2"/>
    <dgm:cxn modelId="{E49B20A8-4061-4B45-B383-A408E4E1DA5D}" type="presOf" srcId="{54C07349-C440-4EBE-9225-75D343CFF3DD}" destId="{50CBFBE4-0C56-4FE7-9C88-4666DB6DF2DE}" srcOrd="0" destOrd="0" presId="urn:microsoft.com/office/officeart/2005/8/layout/vList2"/>
    <dgm:cxn modelId="{F07F2D81-A397-4206-9526-C15BB0B2B707}" type="presOf" srcId="{9D82B96E-C4EA-475F-9CA8-9BE717917A22}" destId="{49A5B120-4055-455E-AB50-149D89FE8C88}" srcOrd="0" destOrd="0" presId="urn:microsoft.com/office/officeart/2005/8/layout/vList2"/>
    <dgm:cxn modelId="{9E79BE06-104E-41AA-A795-66F67BCC245D}" type="presParOf" srcId="{50CBFBE4-0C56-4FE7-9C88-4666DB6DF2DE}" destId="{49A5B120-4055-455E-AB50-149D89FE8C88}" srcOrd="0" destOrd="0" presId="urn:microsoft.com/office/officeart/2005/8/layout/vList2"/>
    <dgm:cxn modelId="{10272C5C-EE2C-4995-90AE-E2742984F991}" type="presParOf" srcId="{50CBFBE4-0C56-4FE7-9C88-4666DB6DF2DE}" destId="{CBFF2237-DEC4-471D-AE5E-401D0955532B}" srcOrd="1" destOrd="0" presId="urn:microsoft.com/office/officeart/2005/8/layout/vList2"/>
    <dgm:cxn modelId="{0FD0C082-93A1-478F-BFF9-17BE49FE1963}" type="presParOf" srcId="{50CBFBE4-0C56-4FE7-9C88-4666DB6DF2DE}" destId="{65FCDC63-EF97-49CD-AD39-467C784F210A}" srcOrd="2" destOrd="0" presId="urn:microsoft.com/office/officeart/2005/8/layout/vList2"/>
    <dgm:cxn modelId="{1D8FAC0E-2337-4F72-BEA9-55064EFC5B17}" type="presParOf" srcId="{50CBFBE4-0C56-4FE7-9C88-4666DB6DF2DE}" destId="{97F260DD-73DB-43CD-A844-508F6D469314}" srcOrd="3" destOrd="0" presId="urn:microsoft.com/office/officeart/2005/8/layout/vList2"/>
    <dgm:cxn modelId="{A30AFB73-CCDF-4DC7-893C-A58F2004B6A9}" type="presParOf" srcId="{50CBFBE4-0C56-4FE7-9C88-4666DB6DF2DE}" destId="{D9E03A6A-05E2-40C5-B56D-62EFA699A21B}" srcOrd="4"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14846961-7591-478F-8B99-50291C89CC5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93C8895-DF27-46C6-BEA7-53A481572B11}">
      <dgm:prSet/>
      <dgm:spPr/>
      <dgm:t>
        <a:bodyPr/>
        <a:lstStyle/>
        <a:p>
          <a:pPr rtl="0"/>
          <a:r>
            <a:rPr lang="en-US" dirty="0" smtClean="0"/>
            <a:t>Section 56(2)(x), any person receiving any gift exceeding Rs 50,000 except from relatives and in some cases</a:t>
          </a:r>
          <a:endParaRPr lang="en-US" dirty="0"/>
        </a:p>
      </dgm:t>
    </dgm:pt>
    <dgm:pt modelId="{84C68326-76A8-444C-A364-AD1A5AC4AB7D}" type="parTrans" cxnId="{70A09E9B-3127-4AAC-A259-297DB3AC0A0F}">
      <dgm:prSet/>
      <dgm:spPr/>
      <dgm:t>
        <a:bodyPr/>
        <a:lstStyle/>
        <a:p>
          <a:endParaRPr lang="en-US"/>
        </a:p>
      </dgm:t>
    </dgm:pt>
    <dgm:pt modelId="{C1449CE2-994D-434C-A281-790080317453}" type="sibTrans" cxnId="{70A09E9B-3127-4AAC-A259-297DB3AC0A0F}">
      <dgm:prSet/>
      <dgm:spPr/>
      <dgm:t>
        <a:bodyPr/>
        <a:lstStyle/>
        <a:p>
          <a:endParaRPr lang="en-US"/>
        </a:p>
      </dgm:t>
    </dgm:pt>
    <dgm:pt modelId="{433CF9D0-6B90-4F36-9C78-E288AA8FED0B}">
      <dgm:prSet/>
      <dgm:spPr/>
      <dgm:t>
        <a:bodyPr/>
        <a:lstStyle/>
        <a:p>
          <a:pPr rtl="0"/>
          <a:r>
            <a:rPr lang="en-US" dirty="0" smtClean="0"/>
            <a:t>The new clause 29B requires the nature of income and the amount involved to be reported.</a:t>
          </a:r>
          <a:endParaRPr lang="en-US" dirty="0"/>
        </a:p>
      </dgm:t>
    </dgm:pt>
    <dgm:pt modelId="{49F5BAA9-280A-425A-886F-5D60E293A728}" type="parTrans" cxnId="{C218DF93-72E0-4298-B1A1-C7747F43E304}">
      <dgm:prSet/>
      <dgm:spPr/>
      <dgm:t>
        <a:bodyPr/>
        <a:lstStyle/>
        <a:p>
          <a:endParaRPr lang="en-US"/>
        </a:p>
      </dgm:t>
    </dgm:pt>
    <dgm:pt modelId="{8262E8AC-AF65-4650-9018-2DF983E55A5C}" type="sibTrans" cxnId="{C218DF93-72E0-4298-B1A1-C7747F43E304}">
      <dgm:prSet/>
      <dgm:spPr/>
      <dgm:t>
        <a:bodyPr/>
        <a:lstStyle/>
        <a:p>
          <a:endParaRPr lang="en-US"/>
        </a:p>
      </dgm:t>
    </dgm:pt>
    <dgm:pt modelId="{074A6914-2C3C-4D00-AE38-D9FA554957A2}">
      <dgm:prSet/>
      <dgm:spPr/>
      <dgm:t>
        <a:bodyPr/>
        <a:lstStyle/>
        <a:p>
          <a:pPr rtl="0"/>
          <a:r>
            <a:rPr lang="en-US" dirty="0" smtClean="0"/>
            <a:t>Shares received at value &lt; Rule 11UA</a:t>
          </a:r>
          <a:endParaRPr lang="en-US" dirty="0"/>
        </a:p>
      </dgm:t>
    </dgm:pt>
    <dgm:pt modelId="{41523508-04A8-4361-BDF6-65A67AAFDF24}" type="parTrans" cxnId="{1303D5B3-3609-4767-9E90-25AE5E42C236}">
      <dgm:prSet/>
      <dgm:spPr/>
      <dgm:t>
        <a:bodyPr/>
        <a:lstStyle/>
        <a:p>
          <a:endParaRPr lang="en-US"/>
        </a:p>
      </dgm:t>
    </dgm:pt>
    <dgm:pt modelId="{C5D2C1CE-0BB8-4D20-AD33-F53DC1E4F435}" type="sibTrans" cxnId="{1303D5B3-3609-4767-9E90-25AE5E42C236}">
      <dgm:prSet/>
      <dgm:spPr/>
      <dgm:t>
        <a:bodyPr/>
        <a:lstStyle/>
        <a:p>
          <a:endParaRPr lang="en-US"/>
        </a:p>
      </dgm:t>
    </dgm:pt>
    <dgm:pt modelId="{B9AABBD3-1A08-436C-A079-DFD76157E4D7}">
      <dgm:prSet/>
      <dgm:spPr/>
      <dgm:t>
        <a:bodyPr/>
        <a:lstStyle/>
        <a:p>
          <a:pPr rtl="0"/>
          <a:r>
            <a:rPr lang="en-US" dirty="0" smtClean="0"/>
            <a:t>Personal gifts in case of individual?</a:t>
          </a:r>
          <a:endParaRPr lang="en-US" dirty="0"/>
        </a:p>
      </dgm:t>
    </dgm:pt>
    <dgm:pt modelId="{F3A3AE2E-5498-4E73-AB2B-EE60D50DD820}" type="parTrans" cxnId="{364BBDF7-D9AF-4D18-BA43-ACC047B0DA14}">
      <dgm:prSet/>
      <dgm:spPr/>
      <dgm:t>
        <a:bodyPr/>
        <a:lstStyle/>
        <a:p>
          <a:endParaRPr lang="en-US"/>
        </a:p>
      </dgm:t>
    </dgm:pt>
    <dgm:pt modelId="{F686E7BF-828A-4098-BA51-DD5572F89FB4}" type="sibTrans" cxnId="{364BBDF7-D9AF-4D18-BA43-ACC047B0DA14}">
      <dgm:prSet/>
      <dgm:spPr/>
      <dgm:t>
        <a:bodyPr/>
        <a:lstStyle/>
        <a:p>
          <a:endParaRPr lang="en-US"/>
        </a:p>
      </dgm:t>
    </dgm:pt>
    <dgm:pt modelId="{FC529843-FAA9-4B01-B182-40C2031B3FEE}" type="pres">
      <dgm:prSet presAssocID="{14846961-7591-478F-8B99-50291C89CC5C}" presName="linear" presStyleCnt="0">
        <dgm:presLayoutVars>
          <dgm:animLvl val="lvl"/>
          <dgm:resizeHandles val="exact"/>
        </dgm:presLayoutVars>
      </dgm:prSet>
      <dgm:spPr/>
      <dgm:t>
        <a:bodyPr/>
        <a:lstStyle/>
        <a:p>
          <a:endParaRPr lang="en-US"/>
        </a:p>
      </dgm:t>
    </dgm:pt>
    <dgm:pt modelId="{5CB40BB7-5B58-4F3F-AA39-B8885F43B1C5}" type="pres">
      <dgm:prSet presAssocID="{693C8895-DF27-46C6-BEA7-53A481572B11}" presName="parentText" presStyleLbl="node1" presStyleIdx="0" presStyleCnt="4">
        <dgm:presLayoutVars>
          <dgm:chMax val="0"/>
          <dgm:bulletEnabled val="1"/>
        </dgm:presLayoutVars>
      </dgm:prSet>
      <dgm:spPr/>
      <dgm:t>
        <a:bodyPr/>
        <a:lstStyle/>
        <a:p>
          <a:endParaRPr lang="en-US"/>
        </a:p>
      </dgm:t>
    </dgm:pt>
    <dgm:pt modelId="{E797016D-2E5B-4F91-A94E-DD9A737028F7}" type="pres">
      <dgm:prSet presAssocID="{C1449CE2-994D-434C-A281-790080317453}" presName="spacer" presStyleCnt="0"/>
      <dgm:spPr/>
    </dgm:pt>
    <dgm:pt modelId="{20540F2F-BF06-49E1-901F-E741917C809F}" type="pres">
      <dgm:prSet presAssocID="{433CF9D0-6B90-4F36-9C78-E288AA8FED0B}" presName="parentText" presStyleLbl="node1" presStyleIdx="1" presStyleCnt="4">
        <dgm:presLayoutVars>
          <dgm:chMax val="0"/>
          <dgm:bulletEnabled val="1"/>
        </dgm:presLayoutVars>
      </dgm:prSet>
      <dgm:spPr/>
      <dgm:t>
        <a:bodyPr/>
        <a:lstStyle/>
        <a:p>
          <a:endParaRPr lang="en-US"/>
        </a:p>
      </dgm:t>
    </dgm:pt>
    <dgm:pt modelId="{C0362C02-42D4-4C9A-BE66-C24EB7A4DAEB}" type="pres">
      <dgm:prSet presAssocID="{8262E8AC-AF65-4650-9018-2DF983E55A5C}" presName="spacer" presStyleCnt="0"/>
      <dgm:spPr/>
    </dgm:pt>
    <dgm:pt modelId="{924DE78B-D86C-4A43-8169-0539BB7F1448}" type="pres">
      <dgm:prSet presAssocID="{074A6914-2C3C-4D00-AE38-D9FA554957A2}" presName="parentText" presStyleLbl="node1" presStyleIdx="2" presStyleCnt="4">
        <dgm:presLayoutVars>
          <dgm:chMax val="0"/>
          <dgm:bulletEnabled val="1"/>
        </dgm:presLayoutVars>
      </dgm:prSet>
      <dgm:spPr/>
      <dgm:t>
        <a:bodyPr/>
        <a:lstStyle/>
        <a:p>
          <a:endParaRPr lang="en-US"/>
        </a:p>
      </dgm:t>
    </dgm:pt>
    <dgm:pt modelId="{3777C376-7CD3-4BD8-9C4E-B975B930E65A}" type="pres">
      <dgm:prSet presAssocID="{C5D2C1CE-0BB8-4D20-AD33-F53DC1E4F435}" presName="spacer" presStyleCnt="0"/>
      <dgm:spPr/>
    </dgm:pt>
    <dgm:pt modelId="{8C690CE5-FE24-4F5D-BFC4-3CFAF57BA5E6}" type="pres">
      <dgm:prSet presAssocID="{B9AABBD3-1A08-436C-A079-DFD76157E4D7}" presName="parentText" presStyleLbl="node1" presStyleIdx="3" presStyleCnt="4">
        <dgm:presLayoutVars>
          <dgm:chMax val="0"/>
          <dgm:bulletEnabled val="1"/>
        </dgm:presLayoutVars>
      </dgm:prSet>
      <dgm:spPr/>
      <dgm:t>
        <a:bodyPr/>
        <a:lstStyle/>
        <a:p>
          <a:endParaRPr lang="en-US"/>
        </a:p>
      </dgm:t>
    </dgm:pt>
  </dgm:ptLst>
  <dgm:cxnLst>
    <dgm:cxn modelId="{1303D5B3-3609-4767-9E90-25AE5E42C236}" srcId="{14846961-7591-478F-8B99-50291C89CC5C}" destId="{074A6914-2C3C-4D00-AE38-D9FA554957A2}" srcOrd="2" destOrd="0" parTransId="{41523508-04A8-4361-BDF6-65A67AAFDF24}" sibTransId="{C5D2C1CE-0BB8-4D20-AD33-F53DC1E4F435}"/>
    <dgm:cxn modelId="{4E663511-D8B2-4F4C-8085-7C513E457449}" type="presOf" srcId="{074A6914-2C3C-4D00-AE38-D9FA554957A2}" destId="{924DE78B-D86C-4A43-8169-0539BB7F1448}" srcOrd="0" destOrd="0" presId="urn:microsoft.com/office/officeart/2005/8/layout/vList2"/>
    <dgm:cxn modelId="{364BBDF7-D9AF-4D18-BA43-ACC047B0DA14}" srcId="{14846961-7591-478F-8B99-50291C89CC5C}" destId="{B9AABBD3-1A08-436C-A079-DFD76157E4D7}" srcOrd="3" destOrd="0" parTransId="{F3A3AE2E-5498-4E73-AB2B-EE60D50DD820}" sibTransId="{F686E7BF-828A-4098-BA51-DD5572F89FB4}"/>
    <dgm:cxn modelId="{2BA2167D-74FE-4EBE-93F2-1F7375C5AC35}" type="presOf" srcId="{B9AABBD3-1A08-436C-A079-DFD76157E4D7}" destId="{8C690CE5-FE24-4F5D-BFC4-3CFAF57BA5E6}" srcOrd="0" destOrd="0" presId="urn:microsoft.com/office/officeart/2005/8/layout/vList2"/>
    <dgm:cxn modelId="{EABD1AD5-DC1F-4444-B046-222DE9630E40}" type="presOf" srcId="{433CF9D0-6B90-4F36-9C78-E288AA8FED0B}" destId="{20540F2F-BF06-49E1-901F-E741917C809F}" srcOrd="0" destOrd="0" presId="urn:microsoft.com/office/officeart/2005/8/layout/vList2"/>
    <dgm:cxn modelId="{70A09E9B-3127-4AAC-A259-297DB3AC0A0F}" srcId="{14846961-7591-478F-8B99-50291C89CC5C}" destId="{693C8895-DF27-46C6-BEA7-53A481572B11}" srcOrd="0" destOrd="0" parTransId="{84C68326-76A8-444C-A364-AD1A5AC4AB7D}" sibTransId="{C1449CE2-994D-434C-A281-790080317453}"/>
    <dgm:cxn modelId="{4B1A8B77-5147-4B81-A3CD-CC63C29DBFBD}" type="presOf" srcId="{14846961-7591-478F-8B99-50291C89CC5C}" destId="{FC529843-FAA9-4B01-B182-40C2031B3FEE}" srcOrd="0" destOrd="0" presId="urn:microsoft.com/office/officeart/2005/8/layout/vList2"/>
    <dgm:cxn modelId="{804D62AA-DEB4-4638-AAB1-BE700B4DC0F4}" type="presOf" srcId="{693C8895-DF27-46C6-BEA7-53A481572B11}" destId="{5CB40BB7-5B58-4F3F-AA39-B8885F43B1C5}" srcOrd="0" destOrd="0" presId="urn:microsoft.com/office/officeart/2005/8/layout/vList2"/>
    <dgm:cxn modelId="{C218DF93-72E0-4298-B1A1-C7747F43E304}" srcId="{14846961-7591-478F-8B99-50291C89CC5C}" destId="{433CF9D0-6B90-4F36-9C78-E288AA8FED0B}" srcOrd="1" destOrd="0" parTransId="{49F5BAA9-280A-425A-886F-5D60E293A728}" sibTransId="{8262E8AC-AF65-4650-9018-2DF983E55A5C}"/>
    <dgm:cxn modelId="{DD77E98D-8D5C-4211-A31D-FC12C3B386A4}" type="presParOf" srcId="{FC529843-FAA9-4B01-B182-40C2031B3FEE}" destId="{5CB40BB7-5B58-4F3F-AA39-B8885F43B1C5}" srcOrd="0" destOrd="0" presId="urn:microsoft.com/office/officeart/2005/8/layout/vList2"/>
    <dgm:cxn modelId="{47CBD142-E409-4BA3-956F-4D0E6D9F64DC}" type="presParOf" srcId="{FC529843-FAA9-4B01-B182-40C2031B3FEE}" destId="{E797016D-2E5B-4F91-A94E-DD9A737028F7}" srcOrd="1" destOrd="0" presId="urn:microsoft.com/office/officeart/2005/8/layout/vList2"/>
    <dgm:cxn modelId="{CA40D94F-A341-4973-813F-65D9139749A7}" type="presParOf" srcId="{FC529843-FAA9-4B01-B182-40C2031B3FEE}" destId="{20540F2F-BF06-49E1-901F-E741917C809F}" srcOrd="2" destOrd="0" presId="urn:microsoft.com/office/officeart/2005/8/layout/vList2"/>
    <dgm:cxn modelId="{D4D70333-3F68-4F1D-8DF5-3A67BEA9D765}" type="presParOf" srcId="{FC529843-FAA9-4B01-B182-40C2031B3FEE}" destId="{C0362C02-42D4-4C9A-BE66-C24EB7A4DAEB}" srcOrd="3" destOrd="0" presId="urn:microsoft.com/office/officeart/2005/8/layout/vList2"/>
    <dgm:cxn modelId="{28355210-4910-4AD9-93C8-CD8065AC0995}" type="presParOf" srcId="{FC529843-FAA9-4B01-B182-40C2031B3FEE}" destId="{924DE78B-D86C-4A43-8169-0539BB7F1448}" srcOrd="4" destOrd="0" presId="urn:microsoft.com/office/officeart/2005/8/layout/vList2"/>
    <dgm:cxn modelId="{AA4710B7-3997-4061-8F5E-B22EE73CDA74}" type="presParOf" srcId="{FC529843-FAA9-4B01-B182-40C2031B3FEE}" destId="{3777C376-7CD3-4BD8-9C4E-B975B930E65A}" srcOrd="5" destOrd="0" presId="urn:microsoft.com/office/officeart/2005/8/layout/vList2"/>
    <dgm:cxn modelId="{B365B467-92C2-418E-85F4-D46A19ACC676}" type="presParOf" srcId="{FC529843-FAA9-4B01-B182-40C2031B3FEE}" destId="{8C690CE5-FE24-4F5D-BFC4-3CFAF57BA5E6}" srcOrd="6" destOrd="0" presId="urn:microsoft.com/office/officeart/2005/8/layout/vList2"/>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1BF7DC-6FAA-4A19-AC6F-80CF3D8E6EAA}">
      <dsp:nvSpPr>
        <dsp:cNvPr id="0" name=""/>
        <dsp:cNvSpPr/>
      </dsp:nvSpPr>
      <dsp:spPr>
        <a:xfrm>
          <a:off x="0" y="93150"/>
          <a:ext cx="8229600" cy="16216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GB" sz="4200" kern="1200" dirty="0" smtClean="0"/>
            <a:t>Relating to goods and services exempt from GST</a:t>
          </a:r>
          <a:endParaRPr lang="en-GB" sz="4200" kern="1200" dirty="0"/>
        </a:p>
      </dsp:txBody>
      <dsp:txXfrm>
        <a:off x="0" y="93150"/>
        <a:ext cx="8229600" cy="1621619"/>
      </dsp:txXfrm>
    </dsp:sp>
    <dsp:sp modelId="{8AFA50E3-530C-4A58-B168-622F0A228AE4}">
      <dsp:nvSpPr>
        <dsp:cNvPr id="0" name=""/>
        <dsp:cNvSpPr/>
      </dsp:nvSpPr>
      <dsp:spPr>
        <a:xfrm>
          <a:off x="0" y="1714770"/>
          <a:ext cx="82296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en-GB" sz="3300" kern="1200" dirty="0" smtClean="0"/>
            <a:t>Section 2(42)</a:t>
          </a:r>
          <a:endParaRPr lang="en-GB" sz="3300" kern="1200" dirty="0"/>
        </a:p>
        <a:p>
          <a:pPr marL="285750" lvl="1" indent="-285750" algn="l" defTabSz="1466850" rtl="0">
            <a:lnSpc>
              <a:spcPct val="90000"/>
            </a:lnSpc>
            <a:spcBef>
              <a:spcPct val="0"/>
            </a:spcBef>
            <a:spcAft>
              <a:spcPct val="20000"/>
            </a:spcAft>
            <a:buChar char="••"/>
          </a:pPr>
          <a:r>
            <a:rPr lang="en-GB" sz="3300" kern="1200" dirty="0" smtClean="0"/>
            <a:t>Exempt – Bread, fresh fruits, milk, etc</a:t>
          </a:r>
          <a:endParaRPr lang="en-GB" sz="3300" kern="1200" dirty="0"/>
        </a:p>
        <a:p>
          <a:pPr marL="285750" lvl="1" indent="-285750" algn="l" defTabSz="1466850" rtl="0">
            <a:lnSpc>
              <a:spcPct val="90000"/>
            </a:lnSpc>
            <a:spcBef>
              <a:spcPct val="0"/>
            </a:spcBef>
            <a:spcAft>
              <a:spcPct val="20000"/>
            </a:spcAft>
            <a:buChar char="••"/>
          </a:pPr>
          <a:r>
            <a:rPr lang="en-GB" sz="3300" kern="1200" dirty="0" smtClean="0"/>
            <a:t>Nil Rate – Grain, Salt, </a:t>
          </a:r>
          <a:r>
            <a:rPr lang="en-GB" sz="3300" kern="1200" dirty="0" err="1" smtClean="0"/>
            <a:t>Jaggery</a:t>
          </a:r>
          <a:endParaRPr lang="en-GB" sz="3300" kern="1200" dirty="0"/>
        </a:p>
        <a:p>
          <a:pPr marL="285750" lvl="1" indent="-285750" algn="l" defTabSz="1466850" rtl="0">
            <a:lnSpc>
              <a:spcPct val="90000"/>
            </a:lnSpc>
            <a:spcBef>
              <a:spcPct val="0"/>
            </a:spcBef>
            <a:spcAft>
              <a:spcPct val="20000"/>
            </a:spcAft>
            <a:buChar char="••"/>
          </a:pPr>
          <a:r>
            <a:rPr lang="en-GB" sz="3300" kern="1200" dirty="0" smtClean="0"/>
            <a:t>Non GST – Petrol, Diesel</a:t>
          </a:r>
          <a:endParaRPr lang="en-GB" sz="3300" kern="1200" dirty="0"/>
        </a:p>
        <a:p>
          <a:pPr marL="285750" lvl="1" indent="-285750" algn="l" defTabSz="1466850" rtl="0">
            <a:lnSpc>
              <a:spcPct val="90000"/>
            </a:lnSpc>
            <a:spcBef>
              <a:spcPct val="0"/>
            </a:spcBef>
            <a:spcAft>
              <a:spcPct val="20000"/>
            </a:spcAft>
            <a:buChar char="••"/>
          </a:pPr>
          <a:r>
            <a:rPr lang="en-GB" sz="3300" kern="1200" dirty="0" smtClean="0"/>
            <a:t>Exempted includes Nil Rate and not taxable</a:t>
          </a:r>
          <a:endParaRPr lang="en-GB" sz="3300" kern="1200" dirty="0"/>
        </a:p>
      </dsp:txBody>
      <dsp:txXfrm>
        <a:off x="0" y="1714770"/>
        <a:ext cx="8229600" cy="312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EA2AA-5F32-44CF-9E16-D142CC3F0774}" type="datetimeFigureOut">
              <a:rPr lang="en-US" smtClean="0"/>
              <a:pPr/>
              <a:t>8/18/2018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C1BA7-F70F-4BF3-9B63-668E71EC92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10"/>
          </p:nvPr>
        </p:nvSpPr>
        <p:spPr/>
        <p:txBody>
          <a:bodyPr/>
          <a:lstStyle/>
          <a:p>
            <a:pPr>
              <a:defRPr/>
            </a:pPr>
            <a:fld id="{89CE8728-DDA5-4AAF-B877-E10908E6383D}" type="slidenum">
              <a:rPr lang="en-US" smtClean="0"/>
              <a:pPr>
                <a:defRPr/>
              </a:pPr>
              <a:t>58</a:t>
            </a:fld>
            <a:endParaRPr lang="en-US"/>
          </a:p>
        </p:txBody>
      </p:sp>
    </p:spTree>
    <p:extLst>
      <p:ext uri="{BB962C8B-B14F-4D97-AF65-F5344CB8AC3E}">
        <p14:creationId xmlns:p14="http://schemas.microsoft.com/office/powerpoint/2010/main" xmlns="" val="415236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MP High Court in case of </a:t>
            </a:r>
            <a:r>
              <a:rPr lang="en-US" dirty="0" err="1" smtClean="0"/>
              <a:t>Jawahrlal</a:t>
            </a:r>
            <a:r>
              <a:rPr lang="en-US" dirty="0" smtClean="0"/>
              <a:t> </a:t>
            </a:r>
            <a:r>
              <a:rPr lang="en-US" dirty="0" err="1" smtClean="0"/>
              <a:t>Agrawal</a:t>
            </a:r>
            <a:r>
              <a:rPr lang="en-US" dirty="0" smtClean="0"/>
              <a:t> has held that Proviso to Section 40(a)(</a:t>
            </a:r>
            <a:r>
              <a:rPr lang="en-US" dirty="0" err="1" smtClean="0"/>
              <a:t>ia</a:t>
            </a:r>
            <a:r>
              <a:rPr lang="en-US" dirty="0" smtClean="0"/>
              <a:t>) is retrospective. Similar</a:t>
            </a:r>
            <a:r>
              <a:rPr lang="en-US" baseline="0" dirty="0" smtClean="0"/>
              <a:t> amendment has been brought in Finance Act 2014. Such amendment also being curative and remedial should also be retrospective as per this jurisdictional High Court decision.</a:t>
            </a:r>
            <a:endParaRPr lang="en-US" dirty="0"/>
          </a:p>
        </p:txBody>
      </p:sp>
      <p:sp>
        <p:nvSpPr>
          <p:cNvPr id="4" name="Slide Number Placeholder 3"/>
          <p:cNvSpPr>
            <a:spLocks noGrp="1"/>
          </p:cNvSpPr>
          <p:nvPr>
            <p:ph type="sldNum" sz="quarter" idx="10"/>
          </p:nvPr>
        </p:nvSpPr>
        <p:spPr/>
        <p:txBody>
          <a:bodyPr/>
          <a:lstStyle/>
          <a:p>
            <a:fld id="{B224B3CF-F259-4A28-903B-717A47301081}" type="slidenum">
              <a:rPr lang="en-US" smtClean="0"/>
              <a:pPr/>
              <a:t>99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MP High Court in case of </a:t>
            </a:r>
            <a:r>
              <a:rPr lang="en-US" dirty="0" err="1" smtClean="0"/>
              <a:t>Jawahrlal</a:t>
            </a:r>
            <a:r>
              <a:rPr lang="en-US" dirty="0" smtClean="0"/>
              <a:t> </a:t>
            </a:r>
            <a:r>
              <a:rPr lang="en-US" dirty="0" err="1" smtClean="0"/>
              <a:t>Agrawal</a:t>
            </a:r>
            <a:r>
              <a:rPr lang="en-US" dirty="0" smtClean="0"/>
              <a:t> has held that Proviso to Section 40(a)(</a:t>
            </a:r>
            <a:r>
              <a:rPr lang="en-US" dirty="0" err="1" smtClean="0"/>
              <a:t>ia</a:t>
            </a:r>
            <a:r>
              <a:rPr lang="en-US" dirty="0" smtClean="0"/>
              <a:t>) is retrospective. Similar</a:t>
            </a:r>
            <a:r>
              <a:rPr lang="en-US" baseline="0" dirty="0" smtClean="0"/>
              <a:t> amendment has been brought in Finance Act 2014. Such amendment also being curative and remedial should also be retrospective as per this jurisdictional High Court decision.</a:t>
            </a:r>
            <a:endParaRPr lang="en-US" dirty="0"/>
          </a:p>
        </p:txBody>
      </p:sp>
      <p:sp>
        <p:nvSpPr>
          <p:cNvPr id="4" name="Slide Number Placeholder 3"/>
          <p:cNvSpPr>
            <a:spLocks noGrp="1"/>
          </p:cNvSpPr>
          <p:nvPr>
            <p:ph type="sldNum" sz="quarter" idx="10"/>
          </p:nvPr>
        </p:nvSpPr>
        <p:spPr/>
        <p:txBody>
          <a:bodyPr/>
          <a:lstStyle/>
          <a:p>
            <a:fld id="{B224B3CF-F259-4A28-903B-717A47301081}" type="slidenum">
              <a:rPr lang="en-US" smtClean="0"/>
              <a:pPr/>
              <a:t>104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7331C-8F9A-44B6-B163-50AA67FE2201}" type="slidenum">
              <a:rPr lang="en-US" smtClean="0"/>
              <a:pPr/>
              <a:t>107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224B3CF-F259-4A28-903B-717A47301081}" type="slidenum">
              <a:rPr lang="en-US" smtClean="0"/>
              <a:pPr/>
              <a:t>111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Recoverable taxes not to be reduced from cost. Same as 145A</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7A53D2A-EE69-4576-B8CA-DC1AB0061226}" type="slidenum">
              <a:rPr lang="en-US" smtClean="0">
                <a:latin typeface="Calibri" pitchFamily="34" charset="0"/>
              </a:rPr>
              <a:pPr eaLnBrk="1" fontAlgn="base" hangingPunct="1">
                <a:spcBef>
                  <a:spcPct val="0"/>
                </a:spcBef>
                <a:spcAft>
                  <a:spcPct val="0"/>
                </a:spcAft>
              </a:pPr>
              <a:t>64</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CIT vs. Triveni Engineering 49DTR 253 (Del), </a:t>
            </a:r>
          </a:p>
          <a:p>
            <a:pPr eaLnBrk="1" hangingPunct="1">
              <a:spcBef>
                <a:spcPct val="0"/>
              </a:spcBef>
            </a:pPr>
            <a:r>
              <a:rPr lang="en-US"/>
              <a:t>CIT vs. Advance Construction 275 ITR 30 (Guj)),</a:t>
            </a:r>
            <a:endParaRPr lang="en-US" sz="140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135952A-9F8F-460A-AB0A-8E99A4E9E146}" type="slidenum">
              <a:rPr lang="en-US" smtClean="0">
                <a:latin typeface="Calibri" pitchFamily="34" charset="0"/>
              </a:rPr>
              <a:pPr eaLnBrk="1" fontAlgn="base" hangingPunct="1">
                <a:spcBef>
                  <a:spcPct val="0"/>
                </a:spcBef>
                <a:spcAft>
                  <a:spcPct val="0"/>
                </a:spcAft>
              </a:pPr>
              <a:t>75</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CIT v. P &amp; C Constructions (P.) Ltd. [2009] 318 ITR 113 (Mad.)</a:t>
            </a:r>
            <a:endParaRPr lang="en-US" sz="140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0A0FE23-72E4-48C0-BB89-8B0F8F2BADD2}" type="slidenum">
              <a:rPr lang="en-US" smtClean="0">
                <a:latin typeface="Calibri" pitchFamily="34" charset="0"/>
              </a:rPr>
              <a:pPr eaLnBrk="1" fontAlgn="base" hangingPunct="1">
                <a:spcBef>
                  <a:spcPct val="0"/>
                </a:spcBef>
                <a:spcAft>
                  <a:spcPct val="0"/>
                </a:spcAft>
              </a:pPr>
              <a:t>76</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revenue recognition</a:t>
            </a:r>
          </a:p>
          <a:p>
            <a:endParaRPr lang="hi-IN" dirty="0"/>
          </a:p>
        </p:txBody>
      </p:sp>
      <p:sp>
        <p:nvSpPr>
          <p:cNvPr id="4" name="Slide Number Placeholder 3"/>
          <p:cNvSpPr>
            <a:spLocks noGrp="1"/>
          </p:cNvSpPr>
          <p:nvPr>
            <p:ph type="sldNum" sz="quarter" idx="10"/>
          </p:nvPr>
        </p:nvSpPr>
        <p:spPr/>
        <p:txBody>
          <a:bodyPr/>
          <a:lstStyle/>
          <a:p>
            <a:pPr>
              <a:defRPr/>
            </a:pPr>
            <a:fld id="{89CE8728-DDA5-4AAF-B877-E10908E6383D}" type="slidenum">
              <a:rPr lang="en-US" smtClean="0"/>
              <a:pPr>
                <a:defRPr/>
              </a:pPr>
              <a:t>79</a:t>
            </a:fld>
            <a:endParaRPr lang="en-US"/>
          </a:p>
        </p:txBody>
      </p:sp>
    </p:spTree>
    <p:extLst>
      <p:ext uri="{BB962C8B-B14F-4D97-AF65-F5344CB8AC3E}">
        <p14:creationId xmlns:p14="http://schemas.microsoft.com/office/powerpoint/2010/main" xmlns="" val="165263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revenue recognition</a:t>
            </a:r>
          </a:p>
          <a:p>
            <a:endParaRPr lang="hi-IN" dirty="0"/>
          </a:p>
        </p:txBody>
      </p:sp>
      <p:sp>
        <p:nvSpPr>
          <p:cNvPr id="4" name="Slide Number Placeholder 3"/>
          <p:cNvSpPr>
            <a:spLocks noGrp="1"/>
          </p:cNvSpPr>
          <p:nvPr>
            <p:ph type="sldNum" sz="quarter" idx="10"/>
          </p:nvPr>
        </p:nvSpPr>
        <p:spPr/>
        <p:txBody>
          <a:bodyPr/>
          <a:lstStyle/>
          <a:p>
            <a:pPr>
              <a:defRPr/>
            </a:pPr>
            <a:fld id="{89CE8728-DDA5-4AAF-B877-E10908E6383D}" type="slidenum">
              <a:rPr lang="en-US" smtClean="0"/>
              <a:pPr>
                <a:defRPr/>
              </a:pPr>
              <a:t>81</a:t>
            </a:fld>
            <a:endParaRPr lang="en-US"/>
          </a:p>
        </p:txBody>
      </p:sp>
    </p:spTree>
    <p:extLst>
      <p:ext uri="{BB962C8B-B14F-4D97-AF65-F5344CB8AC3E}">
        <p14:creationId xmlns:p14="http://schemas.microsoft.com/office/powerpoint/2010/main" xmlns="" val="297498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7331C-8F9A-44B6-B163-50AA67FE2201}" type="slidenum">
              <a:rPr lang="en-US" smtClean="0"/>
              <a:pPr/>
              <a:t>91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7331C-8F9A-44B6-B163-50AA67FE2201}" type="slidenum">
              <a:rPr lang="en-US" smtClean="0"/>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7331C-8F9A-44B6-B163-50AA67FE2201}" type="slidenum">
              <a:rPr lang="en-US" smtClean="0"/>
              <a:pPr/>
              <a:t>96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8/18/2018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8/18/2018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8/18/2018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hyperlink" Target="file:///H:\Cash%20related%20issues\fileopen.aspx%3fid=101010000000098383&amp;source=link"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6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9.emf"/><Relationship Id="rId4" Type="http://schemas.openxmlformats.org/officeDocument/2006/relationships/notesSlide" Target="../notesSlides/notesSlid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5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6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962400"/>
            <a:ext cx="5638800" cy="1219200"/>
          </a:xfrm>
        </p:spPr>
        <p:txBody>
          <a:bodyPr>
            <a:noAutofit/>
          </a:bodyPr>
          <a:lstStyle/>
          <a:p>
            <a:pPr algn="ctr"/>
            <a:r>
              <a:rPr lang="en-US" sz="3600" dirty="0" smtClean="0"/>
              <a:t>Changes in Tax Audit</a:t>
            </a:r>
            <a:endParaRPr lang="en-US" sz="3600" dirty="0"/>
          </a:p>
        </p:txBody>
      </p:sp>
      <p:sp>
        <p:nvSpPr>
          <p:cNvPr id="3" name="Subtitle 2"/>
          <p:cNvSpPr>
            <a:spLocks noGrp="1"/>
          </p:cNvSpPr>
          <p:nvPr>
            <p:ph type="subTitle" idx="1"/>
          </p:nvPr>
        </p:nvSpPr>
        <p:spPr>
          <a:xfrm>
            <a:off x="1219200" y="5124450"/>
            <a:ext cx="6858000" cy="666750"/>
          </a:xfrm>
        </p:spPr>
        <p:txBody>
          <a:bodyPr>
            <a:normAutofit fontScale="70000" lnSpcReduction="20000"/>
          </a:bodyPr>
          <a:lstStyle/>
          <a:p>
            <a:r>
              <a:rPr lang="en-US" sz="3600" dirty="0" smtClean="0">
                <a:solidFill>
                  <a:schemeClr val="tx1"/>
                </a:solidFill>
              </a:rPr>
              <a:t>CA. Pankaj G. Shah</a:t>
            </a:r>
          </a:p>
          <a:p>
            <a:r>
              <a:rPr lang="en-US" dirty="0" smtClean="0">
                <a:solidFill>
                  <a:schemeClr val="tx1"/>
                </a:solidFill>
              </a:rPr>
              <a:t>BBA, LLB(</a:t>
            </a:r>
            <a:r>
              <a:rPr lang="en-US" dirty="0" err="1" smtClean="0">
                <a:solidFill>
                  <a:schemeClr val="tx1"/>
                </a:solidFill>
              </a:rPr>
              <a:t>Hons</a:t>
            </a:r>
            <a:r>
              <a:rPr lang="en-US" dirty="0" smtClean="0">
                <a:solidFill>
                  <a:schemeClr val="tx1"/>
                </a:solidFill>
              </a:rPr>
              <a:t>.), ACS, FCA, DISA(ICA)</a:t>
            </a:r>
            <a:endParaRPr lang="en-US" dirty="0">
              <a:solidFill>
                <a:schemeClr val="tx1"/>
              </a:solidFill>
            </a:endParaRPr>
          </a:p>
        </p:txBody>
      </p:sp>
      <p:pic>
        <p:nvPicPr>
          <p:cNvPr id="1028" name="Picture 4" descr="Image result for icai"/>
          <p:cNvPicPr>
            <a:picLocks noChangeAspect="1" noChangeArrowheads="1"/>
          </p:cNvPicPr>
          <p:nvPr/>
        </p:nvPicPr>
        <p:blipFill>
          <a:blip r:embed="rId2"/>
          <a:srcRect l="19692" t="17231" r="18769" b="18769"/>
          <a:stretch>
            <a:fillRect/>
          </a:stretch>
        </p:blipFill>
        <p:spPr bwMode="auto">
          <a:xfrm>
            <a:off x="1295400" y="3810000"/>
            <a:ext cx="1025769" cy="1066800"/>
          </a:xfrm>
          <a:prstGeom prst="rect">
            <a:avLst/>
          </a:prstGeom>
          <a:noFill/>
        </p:spPr>
      </p:pic>
      <p:pic>
        <p:nvPicPr>
          <p:cNvPr id="96258" name="Picture 2" descr="Related image"/>
          <p:cNvPicPr>
            <a:picLocks noChangeAspect="1" noChangeArrowheads="1"/>
          </p:cNvPicPr>
          <p:nvPr/>
        </p:nvPicPr>
        <p:blipFill>
          <a:blip r:embed="rId3" cstate="print"/>
          <a:srcRect/>
          <a:stretch>
            <a:fillRect/>
          </a:stretch>
        </p:blipFill>
        <p:spPr bwMode="auto">
          <a:xfrm>
            <a:off x="2819400" y="228600"/>
            <a:ext cx="3124200" cy="3319462"/>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304800" y="396875"/>
          <a:ext cx="8001000" cy="4403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609600" y="5029200"/>
          <a:ext cx="8229600" cy="137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928" t="27083" r="23865" b="26042"/>
          <a:stretch>
            <a:fillRect/>
          </a:stretch>
        </p:blipFill>
        <p:spPr bwMode="auto">
          <a:xfrm>
            <a:off x="0" y="762000"/>
            <a:ext cx="9144000" cy="472440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21(d): 40A(3)	</a:t>
            </a:r>
            <a:endParaRPr lang="en-US" dirty="0"/>
          </a:p>
        </p:txBody>
      </p:sp>
      <p:graphicFrame>
        <p:nvGraphicFramePr>
          <p:cNvPr id="5" name="Content Placeholder 4"/>
          <p:cNvGraphicFramePr>
            <a:graphicFrameLocks noGrp="1"/>
          </p:cNvGraphicFramePr>
          <p:nvPr>
            <p:ph idx="1"/>
          </p:nvPr>
        </p:nvGraphicFramePr>
        <p:xfrm>
          <a:off x="457200" y="1600200"/>
          <a:ext cx="8229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nvGraphicFramePr>
        <p:xfrm>
          <a:off x="457200" y="4876800"/>
          <a:ext cx="8507054" cy="1108710"/>
        </p:xfrm>
        <a:graphic>
          <a:graphicData uri="http://schemas.openxmlformats.org/drawingml/2006/table">
            <a:tbl>
              <a:tblPr firstRow="1" firstCol="1" bandCol="1">
                <a:effectLst>
                  <a:reflection blurRad="6350" stA="50000" endA="300" endPos="55000" dir="5400000" sy="-100000" algn="bl" rotWithShape="0"/>
                </a:effectLst>
                <a:tableStyleId>{08FB837D-C827-4EFA-A057-4D05807E0F7C}</a:tableStyleId>
              </a:tblPr>
              <a:tblGrid>
                <a:gridCol w="763588"/>
                <a:gridCol w="1893009"/>
                <a:gridCol w="1735657"/>
                <a:gridCol w="1330446"/>
                <a:gridCol w="2784354"/>
              </a:tblGrid>
              <a:tr h="0">
                <a:tc>
                  <a:txBody>
                    <a:bodyPr/>
                    <a:lstStyle/>
                    <a:p>
                      <a:pPr marL="0" marR="0" algn="ctr">
                        <a:lnSpc>
                          <a:spcPct val="115000"/>
                        </a:lnSpc>
                        <a:spcBef>
                          <a:spcPts val="0"/>
                        </a:spcBef>
                        <a:spcAft>
                          <a:spcPts val="0"/>
                        </a:spcAft>
                      </a:pPr>
                      <a:r>
                        <a:rPr lang="en-US" sz="2000" dirty="0" err="1" smtClean="0"/>
                        <a:t>S.No</a:t>
                      </a:r>
                      <a:r>
                        <a:rPr lang="en-US" sz="2000" dirty="0" smtClean="0"/>
                        <a:t>.</a:t>
                      </a:r>
                      <a:endParaRPr lang="en-US" sz="28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Date of payment</a:t>
                      </a:r>
                      <a:endParaRPr lang="en-US" sz="28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Nature of payment</a:t>
                      </a:r>
                      <a:endParaRPr lang="en-US" sz="28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Amount</a:t>
                      </a:r>
                      <a:endParaRPr lang="en-US" sz="28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t>Name and Permanent Account Number of the payee, if available</a:t>
                      </a:r>
                      <a:endParaRPr lang="en-US" sz="28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rossed cheque"/>
          <p:cNvPicPr>
            <a:picLocks noChangeAspect="1" noChangeArrowheads="1"/>
          </p:cNvPicPr>
          <p:nvPr/>
        </p:nvPicPr>
        <p:blipFill>
          <a:blip r:embed="rId2"/>
          <a:srcRect/>
          <a:stretch>
            <a:fillRect/>
          </a:stretch>
        </p:blipFill>
        <p:spPr bwMode="auto">
          <a:xfrm>
            <a:off x="685800" y="0"/>
            <a:ext cx="6858000" cy="3138408"/>
          </a:xfrm>
          <a:prstGeom prst="rect">
            <a:avLst/>
          </a:prstGeom>
          <a:noFill/>
        </p:spPr>
      </p:pic>
      <p:pic>
        <p:nvPicPr>
          <p:cNvPr id="4100" name="Picture 4" descr="Image result for crossed cheque"/>
          <p:cNvPicPr>
            <a:picLocks noChangeAspect="1" noChangeArrowheads="1"/>
          </p:cNvPicPr>
          <p:nvPr/>
        </p:nvPicPr>
        <p:blipFill>
          <a:blip r:embed="rId3"/>
          <a:srcRect/>
          <a:stretch>
            <a:fillRect/>
          </a:stretch>
        </p:blipFill>
        <p:spPr bwMode="auto">
          <a:xfrm>
            <a:off x="0" y="2971800"/>
            <a:ext cx="8915400" cy="3484916"/>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990600"/>
          </a:xfrm>
        </p:spPr>
        <p:txBody>
          <a:bodyPr>
            <a:normAutofit/>
          </a:bodyPr>
          <a:lstStyle/>
          <a:p>
            <a:r>
              <a:rPr lang="en-IN" sz="2800" b="1" dirty="0"/>
              <a:t>CROSSED CHEQUE vs. </a:t>
            </a:r>
            <a:r>
              <a:rPr lang="en-IN" sz="2800" b="1" dirty="0" smtClean="0"/>
              <a:t>A/C PAYEE CHEQUE</a:t>
            </a:r>
            <a:endParaRPr lang="en-US" sz="2800" dirty="0"/>
          </a:p>
        </p:txBody>
      </p:sp>
      <p:sp>
        <p:nvSpPr>
          <p:cNvPr id="3" name="Content Placeholder 2"/>
          <p:cNvSpPr>
            <a:spLocks noGrp="1"/>
          </p:cNvSpPr>
          <p:nvPr>
            <p:ph sz="quarter" idx="1"/>
          </p:nvPr>
        </p:nvSpPr>
        <p:spPr/>
        <p:txBody>
          <a:bodyPr>
            <a:normAutofit/>
          </a:bodyPr>
          <a:lstStyle/>
          <a:p>
            <a:pPr algn="just"/>
            <a:r>
              <a:rPr lang="en-IN" dirty="0" smtClean="0"/>
              <a:t>There </a:t>
            </a:r>
            <a:r>
              <a:rPr lang="en-IN" dirty="0"/>
              <a:t>is clear distinction between a crossed cheque and an account payee cheque as in account payee cheque banks are directed to credit amount of an account payee cheque only in account of payee and no other person while crossed cheques are endorsed in favour of a person other than </a:t>
            </a:r>
            <a:r>
              <a:rPr lang="en-IN" dirty="0" err="1"/>
              <a:t>drawee</a:t>
            </a:r>
            <a:r>
              <a:rPr lang="en-IN" dirty="0"/>
              <a:t> making it difficult to trace constituent of money and </a:t>
            </a:r>
            <a:r>
              <a:rPr lang="en-IN" sz="4000" b="1" u="sng" dirty="0"/>
              <a:t>thus, crossed cheque is </a:t>
            </a:r>
            <a:r>
              <a:rPr lang="en-IN" sz="4000" b="1" u="sng" dirty="0" err="1"/>
              <a:t>violative</a:t>
            </a:r>
            <a:r>
              <a:rPr lang="en-IN" sz="4000" b="1" u="sng" dirty="0"/>
              <a:t> of section 40A(3) - </a:t>
            </a:r>
            <a:r>
              <a:rPr lang="en-IN" i="1" dirty="0" err="1"/>
              <a:t>Rajmoti</a:t>
            </a:r>
            <a:r>
              <a:rPr lang="en-IN" i="1" dirty="0"/>
              <a:t> Industries</a:t>
            </a:r>
            <a:r>
              <a:rPr lang="en-IN" dirty="0"/>
              <a:t> v.</a:t>
            </a:r>
            <a:r>
              <a:rPr lang="en-IN" i="1" dirty="0"/>
              <a:t> </a:t>
            </a:r>
            <a:r>
              <a:rPr lang="en-IN" i="1" dirty="0" err="1"/>
              <a:t>Asstt</a:t>
            </a:r>
            <a:r>
              <a:rPr lang="en-IN" i="1" dirty="0"/>
              <a:t>. CIT </a:t>
            </a:r>
            <a:r>
              <a:rPr lang="en-IN" u="sng" dirty="0">
                <a:hlinkClick r:id="rId2" action="ppaction://hlinkfile"/>
              </a:rPr>
              <a:t>[2014] 45 taxmann.com 72/223 Taxman 428 (</a:t>
            </a:r>
            <a:r>
              <a:rPr lang="en-IN" u="sng" dirty="0" err="1">
                <a:hlinkClick r:id="rId2" action="ppaction://hlinkfile"/>
              </a:rPr>
              <a:t>Guj</a:t>
            </a:r>
            <a:r>
              <a:rPr lang="en-IN" u="sng" dirty="0">
                <a:hlinkClick r:id="rId2" action="ppaction://hlinkfile"/>
              </a:rPr>
              <a:t>.)</a:t>
            </a:r>
            <a:endParaRPr lang="en-US" dirty="0"/>
          </a:p>
          <a:p>
            <a:endParaRPr lang="en-US" dirty="0"/>
          </a:p>
        </p:txBody>
      </p:sp>
    </p:spTree>
    <p:extLst>
      <p:ext uri="{BB962C8B-B14F-4D97-AF65-F5344CB8AC3E}">
        <p14:creationId xmlns:p14="http://schemas.microsoft.com/office/powerpoint/2010/main" xmlns="" val="18784777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Clause 21(b)(</a:t>
            </a:r>
            <a:r>
              <a:rPr lang="en-US" dirty="0" err="1" smtClean="0"/>
              <a:t>i</a:t>
            </a:r>
            <a:r>
              <a:rPr lang="en-US" dirty="0" smtClean="0"/>
              <a:t>):TDS Disallowances</a:t>
            </a:r>
            <a:endParaRPr lang="en-US" dirty="0"/>
          </a:p>
        </p:txBody>
      </p:sp>
      <p:graphicFrame>
        <p:nvGraphicFramePr>
          <p:cNvPr id="9" name="Content Placeholder 8"/>
          <p:cNvGraphicFramePr>
            <a:graphicFrameLocks noGrp="1"/>
          </p:cNvGraphicFramePr>
          <p:nvPr>
            <p:ph idx="1"/>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t>
            </a:r>
            <a:r>
              <a:rPr lang="en-US" dirty="0"/>
              <a:t> </a:t>
            </a:r>
            <a:r>
              <a:rPr lang="en-US" dirty="0" smtClean="0"/>
              <a:t>21(i) – Disallowance u/s 36(1)(iii)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58806890"/>
              </p:ext>
            </p:ext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78879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23 : Related Party</a:t>
            </a:r>
            <a:endParaRPr lang="en-US" dirty="0"/>
          </a:p>
        </p:txBody>
      </p:sp>
      <p:graphicFrame>
        <p:nvGraphicFramePr>
          <p:cNvPr id="4" name="Content Placeholder 3"/>
          <p:cNvGraphicFramePr>
            <a:graphicFrameLocks noGrp="1"/>
          </p:cNvGraphicFramePr>
          <p:nvPr>
            <p:ph idx="1"/>
          </p:nvPr>
        </p:nvGraphicFramePr>
        <p:xfrm>
          <a:off x="533400" y="12954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762000"/>
          </a:xfrm>
        </p:spPr>
        <p:txBody>
          <a:bodyPr>
            <a:noAutofit/>
          </a:bodyPr>
          <a:lstStyle/>
          <a:p>
            <a:r>
              <a:rPr lang="en-US" sz="3200" b="1" dirty="0" smtClean="0"/>
              <a:t>Cl. 25: Amount chargeable u/s 41</a:t>
            </a:r>
            <a:endParaRPr lang="en-US" sz="3200" dirty="0"/>
          </a:p>
        </p:txBody>
      </p:sp>
      <p:sp>
        <p:nvSpPr>
          <p:cNvPr id="5" name="Content Placeholder 2"/>
          <p:cNvSpPr>
            <a:spLocks noGrp="1"/>
          </p:cNvSpPr>
          <p:nvPr>
            <p:ph sz="quarter" idx="1"/>
          </p:nvPr>
        </p:nvSpPr>
        <p:spPr>
          <a:xfrm>
            <a:off x="457200" y="1295400"/>
            <a:ext cx="8153400" cy="4876800"/>
          </a:xfrm>
        </p:spPr>
        <p:txBody>
          <a:bodyPr>
            <a:noAutofit/>
          </a:bodyPr>
          <a:lstStyle/>
          <a:p>
            <a:pPr algn="just">
              <a:spcAft>
                <a:spcPts val="1000"/>
              </a:spcAft>
            </a:pPr>
            <a:r>
              <a:rPr lang="en-US" sz="2400" dirty="0" smtClean="0"/>
              <a:t>Refers to remission or cessation of liability or bad debts for which allowance or deduction has been claimed in an earlier year</a:t>
            </a:r>
          </a:p>
          <a:p>
            <a:pPr algn="just">
              <a:spcAft>
                <a:spcPts val="1000"/>
              </a:spcAft>
            </a:pPr>
            <a:r>
              <a:rPr lang="en-US" sz="2400" dirty="0" smtClean="0"/>
              <a:t>Creditors are outstanding for more than 3 years (beyond Limitation period) and no confirmation is available. </a:t>
            </a:r>
            <a:r>
              <a:rPr lang="en-US" sz="2400" dirty="0" smtClean="0">
                <a:solidFill>
                  <a:srgbClr val="FF0000"/>
                </a:solidFill>
              </a:rPr>
              <a:t>Whether reporting required? </a:t>
            </a:r>
          </a:p>
          <a:p>
            <a:pPr lvl="2" algn="just">
              <a:spcAft>
                <a:spcPts val="1000"/>
              </a:spcAft>
            </a:pPr>
            <a:r>
              <a:rPr lang="en-US" sz="1800" dirty="0" smtClean="0"/>
              <a:t>Accept representation from Management that they are payable</a:t>
            </a:r>
          </a:p>
          <a:p>
            <a:pPr lvl="2" algn="just">
              <a:spcAft>
                <a:spcPts val="1000"/>
              </a:spcAft>
            </a:pPr>
            <a:r>
              <a:rPr lang="en-US" sz="1800" dirty="0" smtClean="0"/>
              <a:t>Silver Cotton Mills Co Ltd (254 ITR 728)(</a:t>
            </a:r>
            <a:r>
              <a:rPr lang="en-US" sz="1800" dirty="0" err="1" smtClean="0"/>
              <a:t>Guj</a:t>
            </a:r>
            <a:r>
              <a:rPr lang="en-US" sz="1800" dirty="0" smtClean="0"/>
              <a:t>.)</a:t>
            </a:r>
          </a:p>
          <a:p>
            <a:pPr lvl="2" algn="just">
              <a:spcAft>
                <a:spcPts val="1000"/>
              </a:spcAft>
            </a:pPr>
            <a:r>
              <a:rPr lang="en-US" sz="1800" dirty="0" err="1" smtClean="0"/>
              <a:t>Bhogilal</a:t>
            </a:r>
            <a:r>
              <a:rPr lang="en-US" sz="1800" dirty="0" smtClean="0"/>
              <a:t> </a:t>
            </a:r>
            <a:r>
              <a:rPr lang="en-US" sz="1800" dirty="0" err="1" smtClean="0"/>
              <a:t>Raji</a:t>
            </a:r>
            <a:r>
              <a:rPr lang="en-US" sz="1800" dirty="0" smtClean="0"/>
              <a:t> </a:t>
            </a:r>
            <a:r>
              <a:rPr lang="en-US" sz="1800" dirty="0" err="1" smtClean="0"/>
              <a:t>Atara</a:t>
            </a:r>
            <a:r>
              <a:rPr lang="en-US" sz="1800" dirty="0" smtClean="0"/>
              <a:t> (</a:t>
            </a:r>
            <a:r>
              <a:rPr lang="en-US" sz="1800" dirty="0" err="1" smtClean="0"/>
              <a:t>Guj</a:t>
            </a:r>
            <a:r>
              <a:rPr lang="en-US" sz="1800" dirty="0" smtClean="0"/>
              <a:t>)</a:t>
            </a:r>
          </a:p>
          <a:p>
            <a:pPr algn="just">
              <a:spcAft>
                <a:spcPts val="1000"/>
              </a:spcAft>
            </a:pPr>
            <a:r>
              <a:rPr lang="en-US" sz="2400" dirty="0" err="1" smtClean="0"/>
              <a:t>Eg</a:t>
            </a:r>
            <a:r>
              <a:rPr lang="en-US" sz="2400" dirty="0" smtClean="0"/>
              <a:t>. Bad Debts Recovered, Write back of Provisions to be reported here</a:t>
            </a:r>
          </a:p>
          <a:p>
            <a:pPr algn="just">
              <a:spcAft>
                <a:spcPts val="1000"/>
              </a:spcAft>
            </a:pPr>
            <a:endParaRPr lang="en-US" sz="2400" dirty="0" smtClean="0"/>
          </a:p>
        </p:txBody>
      </p:sp>
      <p:sp>
        <p:nvSpPr>
          <p:cNvPr id="6" name="Footer Placeholder 3"/>
          <p:cNvSpPr>
            <a:spLocks noGrp="1"/>
          </p:cNvSpPr>
          <p:nvPr>
            <p:ph type="ftr" sz="quarter" idx="4294967295"/>
          </p:nvPr>
        </p:nvSpPr>
        <p:spPr>
          <a:xfrm>
            <a:off x="3722917" y="6264275"/>
            <a:ext cx="5421083" cy="365125"/>
          </a:xfrm>
          <a:prstGeom prst="rect">
            <a:avLst/>
          </a:prstGeom>
        </p:spPr>
        <p:txBody>
          <a:bodyPr/>
          <a:lstStyle/>
          <a:p>
            <a:pPr algn="r"/>
            <a:r>
              <a:rPr lang="en-US" sz="2000" i="1" dirty="0" smtClean="0"/>
              <a:t>G.J. Shah &amp; Co.</a:t>
            </a:r>
          </a:p>
          <a:p>
            <a:pPr algn="r"/>
            <a:r>
              <a:rPr lang="en-US" sz="1600" i="1" dirty="0" smtClean="0"/>
              <a:t>Chartered Accountants</a:t>
            </a:r>
            <a:endParaRPr lang="en-US"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29: Section 56(2)(</a:t>
            </a:r>
            <a:r>
              <a:rPr lang="en-US" dirty="0" err="1" smtClean="0"/>
              <a:t>viib</a:t>
            </a:r>
            <a:r>
              <a:rPr lang="en-US" dirty="0" smtClean="0"/>
              <a:t>)</a:t>
            </a:r>
            <a:endParaRPr lang="en-US" dirty="0"/>
          </a:p>
        </p:txBody>
      </p:sp>
      <p:graphicFrame>
        <p:nvGraphicFramePr>
          <p:cNvPr id="4" name="Content Placeholder 3"/>
          <p:cNvGraphicFramePr>
            <a:graphicFrameLocks noGrp="1"/>
          </p:cNvGraphicFramePr>
          <p:nvPr>
            <p:ph idx="1"/>
          </p:nvPr>
        </p:nvGraphicFramePr>
        <p:xfrm>
          <a:off x="457200" y="1371600"/>
          <a:ext cx="8382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0" y="5334000"/>
          <a:ext cx="9144000" cy="1188720"/>
        </p:xfrm>
        <a:graphic>
          <a:graphicData uri="http://schemas.openxmlformats.org/drawingml/2006/table">
            <a:tbl>
              <a:tblPr firstRow="1" bandRow="1">
                <a:tableStyleId>{7DF18680-E054-41AD-8BC1-D1AEF772440D}</a:tableStyleId>
              </a:tblPr>
              <a:tblGrid>
                <a:gridCol w="914400"/>
                <a:gridCol w="2743200"/>
                <a:gridCol w="1371600"/>
                <a:gridCol w="1066800"/>
                <a:gridCol w="1524000"/>
                <a:gridCol w="1524000"/>
              </a:tblGrid>
              <a:tr h="370840">
                <a:tc>
                  <a:txBody>
                    <a:bodyPr/>
                    <a:lstStyle/>
                    <a:p>
                      <a:r>
                        <a:rPr lang="en-US" dirty="0" err="1" smtClean="0"/>
                        <a:t>S.No</a:t>
                      </a:r>
                      <a:r>
                        <a:rPr lang="en-US" dirty="0" smtClean="0"/>
                        <a:t>.</a:t>
                      </a:r>
                      <a:endParaRPr lang="en-US" dirty="0"/>
                    </a:p>
                  </a:txBody>
                  <a:tcPr/>
                </a:tc>
                <a:tc>
                  <a:txBody>
                    <a:bodyPr/>
                    <a:lstStyle/>
                    <a:p>
                      <a:pPr algn="ctr"/>
                      <a:r>
                        <a:rPr lang="en-US" dirty="0" smtClean="0"/>
                        <a:t>Name of the person from whom consideration received for issue of shares</a:t>
                      </a:r>
                      <a:endParaRPr lang="en-US" dirty="0"/>
                    </a:p>
                  </a:txBody>
                  <a:tcPr/>
                </a:tc>
                <a:tc>
                  <a:txBody>
                    <a:bodyPr/>
                    <a:lstStyle/>
                    <a:p>
                      <a:r>
                        <a:rPr lang="en-US" dirty="0" smtClean="0"/>
                        <a:t>PAN of the person, if available</a:t>
                      </a:r>
                      <a:endParaRPr lang="en-US" dirty="0"/>
                    </a:p>
                  </a:txBody>
                  <a:tcPr/>
                </a:tc>
                <a:tc>
                  <a:txBody>
                    <a:bodyPr/>
                    <a:lstStyle/>
                    <a:p>
                      <a:r>
                        <a:rPr lang="en-US" dirty="0" smtClean="0"/>
                        <a:t>No. of Shares issued</a:t>
                      </a:r>
                      <a:endParaRPr lang="en-US" dirty="0"/>
                    </a:p>
                  </a:txBody>
                  <a:tcPr/>
                </a:tc>
                <a:tc>
                  <a:txBody>
                    <a:bodyPr/>
                    <a:lstStyle/>
                    <a:p>
                      <a:r>
                        <a:rPr lang="en-US" dirty="0" smtClean="0"/>
                        <a:t>Amount of consideration received</a:t>
                      </a:r>
                      <a:endParaRPr lang="en-US" dirty="0"/>
                    </a:p>
                  </a:txBody>
                  <a:tcPr/>
                </a:tc>
                <a:tc>
                  <a:txBody>
                    <a:bodyPr/>
                    <a:lstStyle/>
                    <a:p>
                      <a:r>
                        <a:rPr lang="en-US" dirty="0" smtClean="0"/>
                        <a:t>Fair Market value of the shares</a:t>
                      </a:r>
                      <a:endParaRPr lang="en-US" dirty="0"/>
                    </a:p>
                  </a:txBody>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Quoting of PAN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939150381"/>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503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29B: Income of taxable gifts exceeding Rs. 50,000 to be reported</a:t>
            </a:r>
            <a:endParaRPr lang="en-US" dirty="0"/>
          </a:p>
        </p:txBody>
      </p:sp>
      <p:graphicFrame>
        <p:nvGraphicFramePr>
          <p:cNvPr id="4" name="Content Placeholder 3"/>
          <p:cNvGraphicFramePr>
            <a:graphicFrameLocks noGrp="1"/>
          </p:cNvGraphicFramePr>
          <p:nvPr>
            <p:ph sz="quarter" idx="1"/>
          </p:nvPr>
        </p:nvGraphicFramePr>
        <p:xfrm>
          <a:off x="457200" y="1204686"/>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Brand CA - </a:t>
            </a:r>
            <a:r>
              <a:rPr lang="en-US" i="1" dirty="0" smtClean="0">
                <a:solidFill>
                  <a:schemeClr val="tx2">
                    <a:lumMod val="75000"/>
                  </a:schemeClr>
                </a:solidFill>
                <a:latin typeface="Lucida Handwriting" pitchFamily="66" charset="0"/>
              </a:rPr>
              <a:t>class apart</a:t>
            </a:r>
            <a:endParaRPr lang="en-US" i="1" dirty="0">
              <a:solidFill>
                <a:schemeClr val="tx2">
                  <a:lumMod val="75000"/>
                </a:schemeClr>
              </a:solidFill>
              <a:latin typeface="Lucida Handwriting" pitchFamily="66" charset="0"/>
            </a:endParaRPr>
          </a:p>
        </p:txBody>
      </p:sp>
      <p:sp>
        <p:nvSpPr>
          <p:cNvPr id="3" name="Content Placeholder 2"/>
          <p:cNvSpPr>
            <a:spLocks noGrp="1"/>
          </p:cNvSpPr>
          <p:nvPr>
            <p:ph sz="quarter" idx="1"/>
          </p:nvPr>
        </p:nvSpPr>
        <p:spPr>
          <a:xfrm>
            <a:off x="457200" y="1524000"/>
            <a:ext cx="8229600" cy="4419600"/>
          </a:xfrm>
        </p:spPr>
        <p:txBody>
          <a:bodyPr>
            <a:normAutofit/>
          </a:bodyPr>
          <a:lstStyle/>
          <a:p>
            <a:pPr algn="just"/>
            <a:r>
              <a:rPr lang="en-US" sz="2700" dirty="0" smtClean="0">
                <a:latin typeface="Times New Roman" pitchFamily="18" charset="0"/>
                <a:cs typeface="Times New Roman" pitchFamily="18" charset="0"/>
              </a:rPr>
              <a:t>Supreme Court in case of </a:t>
            </a:r>
            <a:r>
              <a:rPr lang="en-US" sz="2700" b="1" dirty="0" smtClean="0">
                <a:latin typeface="Times New Roman" pitchFamily="18" charset="0"/>
                <a:cs typeface="Times New Roman" pitchFamily="18" charset="0"/>
              </a:rPr>
              <a:t>T.D. </a:t>
            </a:r>
            <a:r>
              <a:rPr lang="en-US" sz="2700" b="1" dirty="0" err="1" smtClean="0">
                <a:latin typeface="Times New Roman" pitchFamily="18" charset="0"/>
                <a:cs typeface="Times New Roman" pitchFamily="18" charset="0"/>
              </a:rPr>
              <a:t>Venkat</a:t>
            </a:r>
            <a:r>
              <a:rPr lang="en-US" sz="2700" b="1" dirty="0" smtClean="0">
                <a:latin typeface="Times New Roman" pitchFamily="18" charset="0"/>
                <a:cs typeface="Times New Roman" pitchFamily="18" charset="0"/>
              </a:rPr>
              <a:t> </a:t>
            </a:r>
            <a:r>
              <a:rPr lang="en-US" sz="2700" b="1" dirty="0" err="1" smtClean="0">
                <a:latin typeface="Times New Roman" pitchFamily="18" charset="0"/>
                <a:cs typeface="Times New Roman" pitchFamily="18" charset="0"/>
              </a:rPr>
              <a:t>Rao</a:t>
            </a:r>
            <a:r>
              <a:rPr lang="en-US" sz="2700" b="1" dirty="0" smtClean="0">
                <a:latin typeface="Times New Roman" pitchFamily="18" charset="0"/>
                <a:cs typeface="Times New Roman" pitchFamily="18" charset="0"/>
              </a:rPr>
              <a:t> v. UOI (237 ITR 315)</a:t>
            </a:r>
            <a:r>
              <a:rPr lang="en-US" sz="2700" dirty="0" smtClean="0">
                <a:latin typeface="Times New Roman" pitchFamily="18" charset="0"/>
                <a:cs typeface="Times New Roman" pitchFamily="18" charset="0"/>
              </a:rPr>
              <a:t> has upheld the superiority of CAs by noting that </a:t>
            </a:r>
          </a:p>
          <a:p>
            <a:pPr algn="just">
              <a:buNone/>
            </a:pPr>
            <a:endParaRPr lang="en-US" sz="2700" dirty="0" smtClean="0">
              <a:latin typeface="Times New Roman" pitchFamily="18" charset="0"/>
              <a:cs typeface="Times New Roman" pitchFamily="18" charset="0"/>
            </a:endParaRPr>
          </a:p>
          <a:p>
            <a:pPr algn="just">
              <a:buNone/>
            </a:pPr>
            <a:r>
              <a:rPr lang="en-US" i="1" dirty="0" smtClean="0">
                <a:solidFill>
                  <a:srgbClr val="0070C0"/>
                </a:solidFill>
                <a:latin typeface="Times New Roman" pitchFamily="18" charset="0"/>
                <a:cs typeface="Times New Roman" pitchFamily="18" charset="0"/>
              </a:rPr>
              <a:t>	Chartered Accountants, by reason of their training have special aptitude in the matter of audits and no other person can be held eligible to conduct audit under Section 44AB. </a:t>
            </a:r>
            <a:r>
              <a:rPr lang="en-US" i="1" dirty="0" smtClean="0">
                <a:latin typeface="Times New Roman" pitchFamily="18" charset="0"/>
                <a:cs typeface="Times New Roman" pitchFamily="18" charset="0"/>
              </a:rPr>
              <a:t>Supreme Court further held that</a:t>
            </a:r>
            <a:r>
              <a:rPr lang="en-US" i="1" dirty="0" smtClean="0">
                <a:solidFill>
                  <a:srgbClr val="0070C0"/>
                </a:solidFill>
                <a:latin typeface="Times New Roman" pitchFamily="18" charset="0"/>
                <a:cs typeface="Times New Roman" pitchFamily="18" charset="0"/>
              </a:rPr>
              <a:t> CAs are a Class by themselves meaning that CAs are the brand for auditing itself.</a:t>
            </a:r>
            <a:endParaRPr lang="en-US"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457200" y="2743200"/>
            <a:ext cx="4953000" cy="2819401"/>
          </a:xfrm>
        </p:spPr>
        <p:txBody>
          <a:bodyPr>
            <a:noAutofit/>
          </a:bodyPr>
          <a:lstStyle/>
          <a:p>
            <a:pPr algn="ctr"/>
            <a:r>
              <a:rPr lang="en-US" sz="11500" dirty="0" smtClean="0">
                <a:latin typeface="Brush Script MT" pitchFamily="66" charset="0"/>
              </a:rPr>
              <a:t>Thank You</a:t>
            </a:r>
            <a:endParaRPr lang="en-US" sz="11500" dirty="0">
              <a:latin typeface="Brush Script MT" pitchFamily="66" charset="0"/>
            </a:endParaRPr>
          </a:p>
        </p:txBody>
      </p:sp>
      <p:sp>
        <p:nvSpPr>
          <p:cNvPr id="8" name="Subtitle 7"/>
          <p:cNvSpPr>
            <a:spLocks noGrp="1"/>
          </p:cNvSpPr>
          <p:nvPr>
            <p:ph type="subTitle" idx="4294967295"/>
          </p:nvPr>
        </p:nvSpPr>
        <p:spPr>
          <a:xfrm>
            <a:off x="228600" y="1219200"/>
            <a:ext cx="6400800" cy="438150"/>
          </a:xfrm>
        </p:spPr>
        <p:txBody>
          <a:bodyPr>
            <a:prstTxWarp prst="textChevronInverted">
              <a:avLst/>
            </a:prstTxWarp>
            <a:normAutofit fontScale="92500" lnSpcReduction="10000"/>
          </a:bodyPr>
          <a:lstStyle/>
          <a:p>
            <a:r>
              <a:rPr lang="en-US" dirty="0" smtClean="0">
                <a:effectLst>
                  <a:glow rad="101600">
                    <a:srgbClr val="00B0F0">
                      <a:alpha val="60000"/>
                    </a:srgbClr>
                  </a:glow>
                </a:effectLst>
              </a:rPr>
              <a:t>Start Auditing……</a:t>
            </a:r>
            <a:endParaRPr lang="en-IN" dirty="0">
              <a:effectLst>
                <a:glow rad="101600">
                  <a:srgbClr val="00B0F0">
                    <a:alpha val="60000"/>
                  </a:srgbClr>
                </a:glow>
              </a:effectLst>
            </a:endParaRPr>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6858016" y="609600"/>
            <a:ext cx="1800225" cy="1828800"/>
          </a:xfrm>
          <a:prstGeom prst="rect">
            <a:avLst/>
          </a:prstGeom>
          <a:noFill/>
          <a:ln w="9525">
            <a:noFill/>
            <a:miter lim="800000"/>
            <a:headEnd/>
            <a:tailEnd/>
          </a:ln>
          <a:effectLst/>
        </p:spPr>
      </p:pic>
      <p:sp>
        <p:nvSpPr>
          <p:cNvPr id="6" name="Rectangle 5"/>
          <p:cNvSpPr/>
          <p:nvPr/>
        </p:nvSpPr>
        <p:spPr>
          <a:xfrm>
            <a:off x="5334000" y="3886200"/>
            <a:ext cx="3581400" cy="1538883"/>
          </a:xfrm>
          <a:prstGeom prst="rect">
            <a:avLst/>
          </a:prstGeom>
        </p:spPr>
        <p:txBody>
          <a:bodyPr wrap="square">
            <a:spAutoFit/>
          </a:bodyPr>
          <a:lstStyle/>
          <a:p>
            <a:pPr eaLnBrk="1" fontAlgn="auto" hangingPunct="1">
              <a:spcAft>
                <a:spcPts val="0"/>
              </a:spcAft>
              <a:buFont typeface="Arial" pitchFamily="34" charset="0"/>
              <a:buNone/>
              <a:defRPr/>
            </a:pPr>
            <a:r>
              <a:rPr lang="en-US" sz="2000" b="1" dirty="0" smtClean="0"/>
              <a:t>CA Pankaj G. Shah</a:t>
            </a:r>
          </a:p>
          <a:p>
            <a:pPr eaLnBrk="1" fontAlgn="auto" hangingPunct="1">
              <a:spcAft>
                <a:spcPts val="0"/>
              </a:spcAft>
              <a:buFont typeface="Arial" pitchFamily="34" charset="0"/>
              <a:buNone/>
              <a:defRPr/>
            </a:pPr>
            <a:r>
              <a:rPr lang="en-US" sz="2000" b="1" dirty="0" smtClean="0"/>
              <a:t>G.J. Shah &amp; Company</a:t>
            </a:r>
          </a:p>
          <a:p>
            <a:pPr eaLnBrk="1" fontAlgn="auto" hangingPunct="1">
              <a:spcAft>
                <a:spcPts val="0"/>
              </a:spcAft>
              <a:buFont typeface="Arial" pitchFamily="34" charset="0"/>
              <a:buNone/>
              <a:defRPr/>
            </a:pPr>
            <a:r>
              <a:rPr lang="en-US" i="1" dirty="0" smtClean="0"/>
              <a:t>Chartered Accountants</a:t>
            </a:r>
          </a:p>
          <a:p>
            <a:pPr eaLnBrk="1" fontAlgn="auto" hangingPunct="1">
              <a:spcAft>
                <a:spcPts val="0"/>
              </a:spcAft>
              <a:buFont typeface="Arial" pitchFamily="34" charset="0"/>
              <a:buNone/>
              <a:defRPr/>
            </a:pPr>
            <a:r>
              <a:rPr lang="en-US" i="1" dirty="0" smtClean="0"/>
              <a:t>Mobile 9691893040</a:t>
            </a:r>
          </a:p>
          <a:p>
            <a:pPr eaLnBrk="1" fontAlgn="auto" hangingPunct="1">
              <a:spcAft>
                <a:spcPts val="0"/>
              </a:spcAft>
              <a:buFont typeface="Arial" pitchFamily="34" charset="0"/>
              <a:buNone/>
              <a:defRPr/>
            </a:pPr>
            <a:r>
              <a:rPr lang="en-US" i="1" dirty="0" smtClean="0"/>
              <a:t>E-mail: pankajgshah@gmail.com</a:t>
            </a:r>
          </a:p>
        </p:txBody>
      </p:sp>
    </p:spTree>
    <p:custDataLst>
      <p:tags r:id="rId1"/>
    </p:custDataLst>
    <p:extLst>
      <p:ext uri="{BB962C8B-B14F-4D97-AF65-F5344CB8AC3E}">
        <p14:creationId xmlns:p14="http://schemas.microsoft.com/office/powerpoint/2010/main" xmlns="" val="17741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Immovable property</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38"/>
            <a:ext cx="8458200" cy="792162"/>
          </a:xfrm>
        </p:spPr>
        <p:txBody>
          <a:bodyPr>
            <a:normAutofit/>
          </a:bodyPr>
          <a:lstStyle/>
          <a:p>
            <a:r>
              <a:rPr lang="en-US" dirty="0" smtClean="0"/>
              <a:t>Transfer of Shares of Co. with Land</a:t>
            </a:r>
            <a:endParaRPr lang="en-US" dirty="0"/>
          </a:p>
        </p:txBody>
      </p:sp>
      <p:graphicFrame>
        <p:nvGraphicFramePr>
          <p:cNvPr id="4" name="Content Placeholder 3"/>
          <p:cNvGraphicFramePr>
            <a:graphicFrameLocks noGrp="1"/>
          </p:cNvGraphicFramePr>
          <p:nvPr>
            <p:ph idx="1"/>
          </p:nvPr>
        </p:nvGraphicFramePr>
        <p:xfrm>
          <a:off x="533400" y="1371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Movable properties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30A: “Primary Adjustments” in transfer pricing as per Section 92CE</a:t>
            </a:r>
            <a:endParaRPr lang="en-US" dirty="0"/>
          </a:p>
        </p:txBody>
      </p:sp>
      <p:graphicFrame>
        <p:nvGraphicFramePr>
          <p:cNvPr id="4" name="Content Placeholder 3"/>
          <p:cNvGraphicFramePr>
            <a:graphicFrameLocks noGrp="1"/>
          </p:cNvGraphicFramePr>
          <p:nvPr>
            <p:ph sz="quarter" idx="1"/>
          </p:nvPr>
        </p:nvGraphicFramePr>
        <p:xfrm>
          <a:off x="457200" y="1371600"/>
          <a:ext cx="8229600" cy="478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Thin Capitalization</a:t>
            </a:r>
            <a:endParaRPr lang="en-US" dirty="0"/>
          </a:p>
        </p:txBody>
      </p:sp>
      <p:graphicFrame>
        <p:nvGraphicFramePr>
          <p:cNvPr id="4" name="Content Placeholder 3"/>
          <p:cNvGraphicFramePr>
            <a:graphicFrameLocks noGrp="1"/>
          </p:cNvGraphicFramePr>
          <p:nvPr>
            <p:ph sz="quarter" idx="1"/>
          </p:nvPr>
        </p:nvGraphicFramePr>
        <p:xfrm>
          <a:off x="457200" y="10668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Clause 30C : </a:t>
            </a:r>
            <a:r>
              <a:rPr lang="en-US" dirty="0" smtClean="0"/>
              <a:t>GAAR </a:t>
            </a:r>
            <a:r>
              <a:rPr lang="en-US" dirty="0" smtClean="0">
                <a:solidFill>
                  <a:srgbClr val="FF0000"/>
                </a:solidFill>
              </a:rPr>
              <a:t>- Deferred</a:t>
            </a:r>
            <a:endParaRPr lang="en-US" dirty="0">
              <a:solidFill>
                <a:srgbClr val="FF0000"/>
              </a:solidFill>
            </a:endParaRPr>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GAAR</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Clause 31: Cash receipts &gt;=Rs. 2,00,000 (Section 269ST)</a:t>
            </a:r>
            <a:endParaRPr lang="en-US" sz="2400"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it is the last straw that broke the camelâs back"/>
          <p:cNvPicPr>
            <a:picLocks noChangeAspect="1" noChangeArrowheads="1"/>
          </p:cNvPicPr>
          <p:nvPr/>
        </p:nvPicPr>
        <p:blipFill>
          <a:blip r:embed="rId2"/>
          <a:srcRect/>
          <a:stretch>
            <a:fillRect/>
          </a:stretch>
        </p:blipFill>
        <p:spPr bwMode="auto">
          <a:xfrm>
            <a:off x="304800" y="381000"/>
            <a:ext cx="8582025" cy="588645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Clause 31 : 269ST</a:t>
            </a:r>
            <a:endParaRPr lang="en-US" dirty="0"/>
          </a:p>
        </p:txBody>
      </p:sp>
      <p:graphicFrame>
        <p:nvGraphicFramePr>
          <p:cNvPr id="4" name="Content Placeholder 3"/>
          <p:cNvGraphicFramePr>
            <a:graphicFrameLocks noGrp="1"/>
          </p:cNvGraphicFramePr>
          <p:nvPr>
            <p:ph sz="quarter" idx="1"/>
          </p:nvPr>
        </p:nvGraphicFramePr>
        <p:xfrm>
          <a:off x="457200" y="1371600"/>
          <a:ext cx="8229600" cy="4785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155" t="27083" r="21523" b="39584"/>
          <a:stretch>
            <a:fillRect/>
          </a:stretch>
        </p:blipFill>
        <p:spPr bwMode="auto">
          <a:xfrm>
            <a:off x="152400" y="76200"/>
            <a:ext cx="7848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3"/>
          <a:srcRect l="18960" t="31250" r="20718" b="35417"/>
          <a:stretch>
            <a:fillRect/>
          </a:stretch>
        </p:blipFill>
        <p:spPr bwMode="auto">
          <a:xfrm>
            <a:off x="152400" y="4343400"/>
            <a:ext cx="7848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a:srcRect l="18960" t="21875" r="21303" b="55208"/>
          <a:stretch>
            <a:fillRect/>
          </a:stretch>
        </p:blipFill>
        <p:spPr bwMode="auto">
          <a:xfrm>
            <a:off x="152400" y="2590800"/>
            <a:ext cx="78486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Connector 5"/>
          <p:cNvCxnSpPr/>
          <p:nvPr/>
        </p:nvCxnSpPr>
        <p:spPr>
          <a:xfrm>
            <a:off x="1676400" y="457200"/>
            <a:ext cx="990600"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172200" y="838200"/>
            <a:ext cx="1371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 y="1066800"/>
            <a:ext cx="5791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3276600"/>
            <a:ext cx="2590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3505200"/>
            <a:ext cx="2286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4648200"/>
            <a:ext cx="990600"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828800" y="608012"/>
            <a:ext cx="990600"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743200" y="5105400"/>
            <a:ext cx="52578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2255" t="19792" r="21523" b="45833"/>
          <a:stretch>
            <a:fillRect/>
          </a:stretch>
        </p:blipFill>
        <p:spPr bwMode="auto">
          <a:xfrm>
            <a:off x="304800" y="990600"/>
            <a:ext cx="8645236"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Connector 2"/>
          <p:cNvCxnSpPr/>
          <p:nvPr/>
        </p:nvCxnSpPr>
        <p:spPr>
          <a:xfrm>
            <a:off x="381000" y="1981200"/>
            <a:ext cx="5257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162800" y="1752600"/>
            <a:ext cx="12192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31</a:t>
            </a:r>
            <a:endParaRPr lang="en-US" dirty="0"/>
          </a:p>
        </p:txBody>
      </p:sp>
      <p:graphicFrame>
        <p:nvGraphicFramePr>
          <p:cNvPr id="4" name="Content Placeholder 3"/>
          <p:cNvGraphicFramePr>
            <a:graphicFrameLocks noGrp="1"/>
          </p:cNvGraphicFramePr>
          <p:nvPr>
            <p:ph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31</a:t>
            </a:r>
            <a:endParaRPr lang="en-US" dirty="0"/>
          </a:p>
        </p:txBody>
      </p:sp>
      <p:sp>
        <p:nvSpPr>
          <p:cNvPr id="3" name="Content Placeholder 2"/>
          <p:cNvSpPr>
            <a:spLocks noGrp="1"/>
          </p:cNvSpPr>
          <p:nvPr>
            <p:ph idx="1"/>
          </p:nvPr>
        </p:nvSpPr>
        <p:spPr/>
        <p:txBody>
          <a:bodyPr/>
          <a:lstStyle/>
          <a:p>
            <a:r>
              <a:rPr lang="en-US" dirty="0" smtClean="0"/>
              <a:t>(d) Repayment received otherwise than </a:t>
            </a:r>
            <a:r>
              <a:rPr lang="en-US" b="1" u="sng" dirty="0" err="1" smtClean="0"/>
              <a:t>cheque</a:t>
            </a:r>
            <a:r>
              <a:rPr lang="en-US" dirty="0" smtClean="0"/>
              <a:t>, </a:t>
            </a:r>
            <a:r>
              <a:rPr lang="en-US" b="1" u="sng" dirty="0" smtClean="0"/>
              <a:t>bank draft</a:t>
            </a:r>
            <a:r>
              <a:rPr lang="en-US" dirty="0" smtClean="0"/>
              <a:t>, etc.</a:t>
            </a:r>
          </a:p>
          <a:p>
            <a:pPr lvl="1"/>
            <a:r>
              <a:rPr lang="en-US" dirty="0" smtClean="0"/>
              <a:t>Name, address, PAN(If available)</a:t>
            </a:r>
          </a:p>
          <a:p>
            <a:pPr lvl="1"/>
            <a:r>
              <a:rPr lang="en-US" dirty="0" smtClean="0"/>
              <a:t>Amount</a:t>
            </a:r>
          </a:p>
          <a:p>
            <a:r>
              <a:rPr lang="en-US" dirty="0" smtClean="0"/>
              <a:t>(e) Repayment received by </a:t>
            </a:r>
            <a:r>
              <a:rPr lang="en-US" dirty="0" err="1" smtClean="0"/>
              <a:t>cheque</a:t>
            </a:r>
            <a:r>
              <a:rPr lang="en-US" dirty="0" smtClean="0"/>
              <a:t> which is </a:t>
            </a:r>
            <a:r>
              <a:rPr lang="en-US" b="1" u="sng" dirty="0" smtClean="0"/>
              <a:t>not account payee</a:t>
            </a:r>
          </a:p>
          <a:p>
            <a:pPr lvl="1"/>
            <a:r>
              <a:rPr lang="en-US" dirty="0" smtClean="0"/>
              <a:t>Name, address, PAN(If available)</a:t>
            </a:r>
          </a:p>
          <a:p>
            <a:pPr lvl="1"/>
            <a:r>
              <a:rPr lang="en-US" dirty="0" smtClean="0"/>
              <a:t>Amount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Clause 34: Details with respect to transactions not disclosed in TDS Return/ TCS Return</a:t>
            </a:r>
            <a:endParaRPr lang="en-US" sz="2400" dirty="0"/>
          </a:p>
        </p:txBody>
      </p:sp>
      <p:sp>
        <p:nvSpPr>
          <p:cNvPr id="3" name="Content Placeholder 2"/>
          <p:cNvSpPr>
            <a:spLocks noGrp="1"/>
          </p:cNvSpPr>
          <p:nvPr>
            <p:ph sz="quarter" idx="1"/>
          </p:nvPr>
        </p:nvSpPr>
        <p:spPr/>
        <p:txBody>
          <a:bodyPr/>
          <a:lstStyle/>
          <a:p>
            <a:r>
              <a:rPr lang="en-US" dirty="0" smtClean="0"/>
              <a:t>a) TAN</a:t>
            </a:r>
          </a:p>
          <a:p>
            <a:r>
              <a:rPr lang="en-US" dirty="0" smtClean="0"/>
              <a:t>b) Type of Form.</a:t>
            </a:r>
          </a:p>
          <a:p>
            <a:r>
              <a:rPr lang="en-US" dirty="0" smtClean="0"/>
              <a:t>c) Due date for furnishing</a:t>
            </a:r>
          </a:p>
          <a:p>
            <a:r>
              <a:rPr lang="en-US" dirty="0" smtClean="0"/>
              <a:t>d) Date of furnishing, if furnished</a:t>
            </a:r>
          </a:p>
          <a:p>
            <a:pPr algn="just"/>
            <a:r>
              <a:rPr lang="en-US" dirty="0" smtClean="0"/>
              <a:t>e) Whether the statement of tax deducted or collected contains information about all details/transactions which are required to be reported. </a:t>
            </a:r>
            <a:r>
              <a:rPr lang="en-US" b="1" u="sng" dirty="0" smtClean="0"/>
              <a:t>If not, furnish list of details/transactions which are not reported.</a:t>
            </a:r>
          </a:p>
          <a:p>
            <a:pPr algn="just"/>
            <a:r>
              <a:rPr lang="en-US" b="1" u="sng" dirty="0" smtClean="0"/>
              <a:t>Transactions where no deduction to avoid 234E and prosecution</a:t>
            </a:r>
            <a:endParaRPr lang="en-US" u="sng"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36A: Dividend received under Section 2(22)(e) required to be reported</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762000" y="6858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0" y="2286000"/>
            <a:ext cx="2971800" cy="646331"/>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Loan of Rs.1,00,000 out of accumulated profits</a:t>
            </a:r>
            <a:endParaRPr lang="en-US" dirty="0"/>
          </a:p>
        </p:txBody>
      </p:sp>
      <p:sp>
        <p:nvSpPr>
          <p:cNvPr id="6" name="TextBox 5"/>
          <p:cNvSpPr txBox="1"/>
          <p:nvPr/>
        </p:nvSpPr>
        <p:spPr>
          <a:xfrm>
            <a:off x="762000" y="4876800"/>
            <a:ext cx="1219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Deemed Dividend</a:t>
            </a:r>
            <a:endParaRPr lang="en-US" dirty="0"/>
          </a:p>
        </p:txBody>
      </p:sp>
      <p:sp>
        <p:nvSpPr>
          <p:cNvPr id="7" name="TextBox 6"/>
          <p:cNvSpPr txBox="1"/>
          <p:nvPr/>
        </p:nvSpPr>
        <p:spPr>
          <a:xfrm>
            <a:off x="7391400" y="5181600"/>
            <a:ext cx="16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Received</a:t>
            </a:r>
            <a:endParaRPr lang="en-US" dirty="0"/>
          </a:p>
        </p:txBody>
      </p:sp>
      <p:sp>
        <p:nvSpPr>
          <p:cNvPr id="8" name="TextBox 7"/>
          <p:cNvSpPr txBox="1"/>
          <p:nvPr/>
        </p:nvSpPr>
        <p:spPr>
          <a:xfrm>
            <a:off x="5029200" y="5867400"/>
            <a:ext cx="3200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If disclose here then 143(1)</a:t>
            </a:r>
            <a:endParaRPr lang="en-US" dirty="0"/>
          </a:p>
        </p:txBody>
      </p:sp>
      <p:sp>
        <p:nvSpPr>
          <p:cNvPr id="9" name="TextBox 8"/>
          <p:cNvSpPr txBox="1"/>
          <p:nvPr/>
        </p:nvSpPr>
        <p:spPr>
          <a:xfrm>
            <a:off x="2286000" y="5715000"/>
            <a:ext cx="19812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No audit trail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36A: Dividend received under Section 2(22)(e) required to be reported</a:t>
            </a:r>
            <a:endParaRPr lang="en-US" dirty="0"/>
          </a:p>
        </p:txBody>
      </p:sp>
      <p:graphicFrame>
        <p:nvGraphicFramePr>
          <p:cNvPr id="4" name="Content Placeholder 3"/>
          <p:cNvGraphicFramePr>
            <a:graphicFrameLocks noGrp="1"/>
          </p:cNvGraphicFramePr>
          <p:nvPr>
            <p:ph sz="quarter" idx="1"/>
          </p:nvPr>
        </p:nvGraphicFramePr>
        <p:xfrm>
          <a:off x="381000" y="1752600"/>
          <a:ext cx="8229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42: Details with respect to Form 61, Form No. 61A and Form No. 61B</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Form 61 (Statement containing particulars of declaration received in Form No. 60)</a:t>
            </a:r>
            <a:r>
              <a:rPr lang="en-US" b="1" u="sng" dirty="0" smtClean="0"/>
              <a:t>(No PAN)</a:t>
            </a:r>
            <a:r>
              <a:rPr lang="en-US" dirty="0" smtClean="0"/>
              <a:t> </a:t>
            </a:r>
          </a:p>
          <a:p>
            <a:r>
              <a:rPr lang="en-US" dirty="0" smtClean="0"/>
              <a:t>Form 61A (Statement of Specified Financial transactions) </a:t>
            </a:r>
          </a:p>
          <a:p>
            <a:r>
              <a:rPr lang="en-US" dirty="0" smtClean="0"/>
              <a:t>Form 61B (Statement of Reportable Account under sub-section (1) section 285BA of the Act)</a:t>
            </a:r>
          </a:p>
          <a:p>
            <a:r>
              <a:rPr lang="en-US" dirty="0" smtClean="0"/>
              <a:t> if submitted, are to be disclosed:</a:t>
            </a:r>
          </a:p>
          <a:p>
            <a:pPr lvl="1"/>
            <a:r>
              <a:rPr lang="en-US" dirty="0" err="1" smtClean="0"/>
              <a:t>i</a:t>
            </a:r>
            <a:r>
              <a:rPr lang="en-US" dirty="0" smtClean="0"/>
              <a:t>. Income-tax Department Reporting Entity Identification No.</a:t>
            </a:r>
          </a:p>
          <a:p>
            <a:pPr lvl="1"/>
            <a:r>
              <a:rPr lang="en-US" dirty="0" smtClean="0"/>
              <a:t>ii. Type of Form.</a:t>
            </a:r>
          </a:p>
          <a:p>
            <a:pPr lvl="1"/>
            <a:r>
              <a:rPr lang="en-US" dirty="0" smtClean="0"/>
              <a:t>iii. Due date for furnishing.</a:t>
            </a:r>
          </a:p>
          <a:p>
            <a:pPr lvl="1"/>
            <a:r>
              <a:rPr lang="en-US" dirty="0" smtClean="0"/>
              <a:t>iv. Date of furnishing, if furnished.</a:t>
            </a:r>
          </a:p>
          <a:p>
            <a:pPr lvl="1"/>
            <a:r>
              <a:rPr lang="en-US" dirty="0" smtClean="0"/>
              <a:t>v. Whether the Form contains information about all details/transactions which are required to be reported. If not, furnish list of the details/transactions which are not reported.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start with</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Clause 43: Country-by-Country Reporting as referred to in Section 286</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dirty="0" smtClean="0"/>
              <a:t>Any company liable to reporting under sub-section (2) of section 286 of the Act, needs to disclose the following information in Form 3CD</a:t>
            </a:r>
          </a:p>
          <a:p>
            <a:pPr lvl="1"/>
            <a:r>
              <a:rPr lang="en-US" dirty="0" err="1" smtClean="0"/>
              <a:t>i</a:t>
            </a:r>
            <a:r>
              <a:rPr lang="en-US" dirty="0" smtClean="0"/>
              <a:t>. Whether report has been furnished by the assessee or its parent entity or an alternate reporting entity?</a:t>
            </a:r>
          </a:p>
          <a:p>
            <a:pPr lvl="1"/>
            <a:r>
              <a:rPr lang="en-US" dirty="0" smtClean="0"/>
              <a:t>ii. Name of parent entity.</a:t>
            </a:r>
          </a:p>
          <a:p>
            <a:pPr lvl="1"/>
            <a:r>
              <a:rPr lang="en-US" dirty="0" smtClean="0"/>
              <a:t>iii. Name of alternate reporting entity (if applicable).</a:t>
            </a:r>
          </a:p>
          <a:p>
            <a:pPr lvl="1"/>
            <a:r>
              <a:rPr lang="en-US" dirty="0" smtClean="0"/>
              <a:t>iv. Date of furnishing of report.</a:t>
            </a:r>
          </a:p>
          <a:p>
            <a:r>
              <a:rPr lang="en-US" dirty="0" smtClean="0"/>
              <a:t>The auditor would need to go through the </a:t>
            </a:r>
            <a:r>
              <a:rPr lang="en-US" dirty="0" err="1" smtClean="0"/>
              <a:t>CbCR</a:t>
            </a:r>
            <a:r>
              <a:rPr lang="en-US" dirty="0" smtClean="0"/>
              <a:t> and then report under this clause. </a:t>
            </a:r>
          </a:p>
          <a:p>
            <a:r>
              <a:rPr lang="en-US" dirty="0" smtClean="0"/>
              <a:t>MLI</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Clause 44: GST </a:t>
            </a:r>
            <a:r>
              <a:rPr lang="en-US" b="1" dirty="0" smtClean="0"/>
              <a:t>related - </a:t>
            </a:r>
            <a:r>
              <a:rPr lang="en-US" b="1" dirty="0" smtClean="0">
                <a:solidFill>
                  <a:srgbClr val="FF0000"/>
                </a:solidFill>
              </a:rPr>
              <a:t>Deferred</a:t>
            </a:r>
            <a:endParaRPr lang="en-US" dirty="0">
              <a:solidFill>
                <a:srgbClr val="FF0000"/>
              </a:solidFill>
            </a:endParaRPr>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2.wp.com/studycafe.in/wp-content/uploads/2018/07/Capture-64.png?resize=632%2C228&amp;ssl=1"/>
          <p:cNvPicPr>
            <a:picLocks noChangeAspect="1" noChangeArrowheads="1"/>
          </p:cNvPicPr>
          <p:nvPr/>
        </p:nvPicPr>
        <p:blipFill>
          <a:blip r:embed="rId2" cstate="print">
            <a:grayscl/>
          </a:blip>
          <a:srcRect/>
          <a:stretch>
            <a:fillRect/>
          </a:stretch>
        </p:blipFill>
        <p:spPr bwMode="auto">
          <a:xfrm>
            <a:off x="0" y="1219200"/>
            <a:ext cx="9144000" cy="3298786"/>
          </a:xfrm>
          <a:prstGeom prst="rect">
            <a:avLst/>
          </a:prstGeom>
          <a:ln>
            <a:noFill/>
          </a:ln>
          <a:effectLst>
            <a:softEdge rad="112500"/>
          </a:effectLst>
        </p:spPr>
      </p:pic>
      <p:sp>
        <p:nvSpPr>
          <p:cNvPr id="3" name="TextBox 2"/>
          <p:cNvSpPr txBox="1"/>
          <p:nvPr/>
        </p:nvSpPr>
        <p:spPr>
          <a:xfrm>
            <a:off x="1676400" y="5029200"/>
            <a:ext cx="525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Even expenditure made in pre-GST period to be given based on subsequent registration</a:t>
            </a:r>
            <a:endParaRPr lang="en-US" dirty="0"/>
          </a:p>
        </p:txBody>
      </p:sp>
      <p:cxnSp>
        <p:nvCxnSpPr>
          <p:cNvPr id="5" name="Straight Connector 4"/>
          <p:cNvCxnSpPr/>
          <p:nvPr/>
        </p:nvCxnSpPr>
        <p:spPr>
          <a:xfrm>
            <a:off x="1524000" y="20574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22860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1524000"/>
            <a:ext cx="3124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304800" y="381000"/>
          <a:ext cx="8229600" cy="577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do first</a:t>
            </a:r>
            <a:endParaRPr lang="en-GB" dirty="0"/>
          </a:p>
        </p:txBody>
      </p:sp>
      <p:graphicFrame>
        <p:nvGraphicFramePr>
          <p:cNvPr id="4" name="Content Placeholder 3"/>
          <p:cNvGraphicFramePr>
            <a:graphicFrameLocks noGrp="1"/>
          </p:cNvGraphicFramePr>
          <p:nvPr>
            <p:ph sz="quarter" idx="1"/>
          </p:nvPr>
        </p:nvGraphicFramePr>
        <p:xfrm>
          <a:off x="457200" y="123444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Total Expenditure incurred during the year</a:t>
            </a:r>
            <a:endParaRPr lang="en-GB" sz="2800" dirty="0"/>
          </a:p>
        </p:txBody>
      </p:sp>
      <p:graphicFrame>
        <p:nvGraphicFramePr>
          <p:cNvPr id="5" name="Content Placeholder 4"/>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05000" y="5715000"/>
            <a:ext cx="5410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“Expenditure”		 “incurred”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990600"/>
          </a:xfrm>
        </p:spPr>
        <p:txBody>
          <a:bodyPr>
            <a:noAutofit/>
          </a:bodyPr>
          <a:lstStyle/>
          <a:p>
            <a:pPr lvl="0"/>
            <a:r>
              <a:rPr lang="en-GB" sz="3600" dirty="0" smtClean="0"/>
              <a:t>3.Expenditure relating to Registered entities Relating to goods and services exempt from GST</a:t>
            </a:r>
            <a:endParaRPr lang="en-GB" sz="3600" dirty="0"/>
          </a:p>
        </p:txBody>
      </p:sp>
      <p:graphicFrame>
        <p:nvGraphicFramePr>
          <p:cNvPr id="4" name="Content Placeholder 3"/>
          <p:cNvGraphicFramePr>
            <a:graphicFrameLocks noGrp="1"/>
          </p:cNvGraphicFramePr>
          <p:nvPr>
            <p:ph sz="quarter" idx="1"/>
          </p:nvPr>
        </p:nvGraphicFramePr>
        <p:xfrm>
          <a:off x="457200" y="1752600"/>
          <a:ext cx="8229600" cy="4404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7980" t="16667" r="23279" b="54166"/>
          <a:stretch>
            <a:fillRect/>
          </a:stretch>
        </p:blipFill>
        <p:spPr bwMode="auto">
          <a:xfrm>
            <a:off x="685800" y="0"/>
            <a:ext cx="7391400" cy="646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657600"/>
            <a:ext cx="3200400" cy="369332"/>
          </a:xfrm>
          <a:prstGeom prst="rect">
            <a:avLst/>
          </a:prstGeom>
          <a:noFill/>
        </p:spPr>
        <p:txBody>
          <a:bodyPr wrap="square" rtlCol="0">
            <a:spAutoFit/>
          </a:bodyPr>
          <a:lstStyle/>
          <a:p>
            <a:r>
              <a:rPr lang="en-US" dirty="0" smtClean="0"/>
              <a:t>GSTR-2 – Inward supplies</a:t>
            </a:r>
            <a:endParaRPr lang="en-US" dirty="0"/>
          </a:p>
        </p:txBody>
      </p:sp>
      <p:pic>
        <p:nvPicPr>
          <p:cNvPr id="1027" name="Picture 3"/>
          <p:cNvPicPr>
            <a:picLocks noChangeAspect="1" noChangeArrowheads="1"/>
          </p:cNvPicPr>
          <p:nvPr/>
        </p:nvPicPr>
        <p:blipFill>
          <a:blip r:embed="rId2"/>
          <a:srcRect t="3125" r="10176" b="28125"/>
          <a:stretch>
            <a:fillRect/>
          </a:stretch>
        </p:blipFill>
        <p:spPr bwMode="auto">
          <a:xfrm>
            <a:off x="0" y="609600"/>
            <a:ext cx="9181844" cy="4267200"/>
          </a:xfrm>
          <a:prstGeom prst="rect">
            <a:avLst/>
          </a:prstGeom>
          <a:noFill/>
          <a:ln w="9525">
            <a:noFill/>
            <a:miter lim="800000"/>
            <a:headEnd/>
            <a:tailEnd/>
          </a:ln>
          <a:effectLst/>
        </p:spPr>
      </p:pic>
      <p:sp>
        <p:nvSpPr>
          <p:cNvPr id="4" name="Line Callout 1 3"/>
          <p:cNvSpPr/>
          <p:nvPr/>
        </p:nvSpPr>
        <p:spPr>
          <a:xfrm>
            <a:off x="3962400" y="3886200"/>
            <a:ext cx="3200400" cy="2133600"/>
          </a:xfrm>
          <a:prstGeom prst="borderCallout1">
            <a:avLst>
              <a:gd name="adj1" fmla="val 50723"/>
              <a:gd name="adj2" fmla="val -170"/>
              <a:gd name="adj3" fmla="val -25595"/>
              <a:gd name="adj4" fmla="val -830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NIL RATED INVOICES</a:t>
            </a:r>
            <a:endParaRPr lang="en-US" sz="40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t="9375" r="81212" b="61520"/>
          <a:stretch>
            <a:fillRect/>
          </a:stretch>
        </p:blipFill>
        <p:spPr bwMode="auto">
          <a:xfrm>
            <a:off x="457200" y="761999"/>
            <a:ext cx="5486400" cy="477848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 of Reporting</a:t>
            </a:r>
            <a:endParaRPr lang="en-US" dirty="0"/>
          </a:p>
        </p:txBody>
      </p:sp>
      <p:graphicFrame>
        <p:nvGraphicFramePr>
          <p:cNvPr id="4" name="Content Placeholder 3"/>
          <p:cNvGraphicFramePr>
            <a:graphicFrameLocks noGrp="1"/>
          </p:cNvGraphicFramePr>
          <p:nvPr>
            <p:ph idx="1"/>
          </p:nvPr>
        </p:nvGraphicFramePr>
        <p:xfrm>
          <a:off x="457200" y="1600200"/>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9375" r="9810"/>
          <a:stretch>
            <a:fillRect/>
          </a:stretch>
        </p:blipFill>
        <p:spPr bwMode="auto">
          <a:xfrm>
            <a:off x="0" y="533400"/>
            <a:ext cx="9711559" cy="6324600"/>
          </a:xfrm>
          <a:prstGeom prst="rect">
            <a:avLst/>
          </a:prstGeom>
          <a:noFill/>
          <a:ln w="9525">
            <a:noFill/>
            <a:miter lim="800000"/>
            <a:headEnd/>
            <a:tailEnd/>
          </a:ln>
          <a:effectLst/>
        </p:spPr>
      </p:pic>
      <p:sp>
        <p:nvSpPr>
          <p:cNvPr id="3" name="Left Brace 2"/>
          <p:cNvSpPr/>
          <p:nvPr/>
        </p:nvSpPr>
        <p:spPr>
          <a:xfrm>
            <a:off x="5257800" y="2286000"/>
            <a:ext cx="533400" cy="12954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505200" y="3581400"/>
            <a:ext cx="2971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Export these into Excel and add them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Expenditure relating to Registered entities – Composition Scheme</a:t>
            </a:r>
            <a:endParaRPr lang="en-GB" dirty="0"/>
          </a:p>
        </p:txBody>
      </p:sp>
      <p:sp>
        <p:nvSpPr>
          <p:cNvPr id="3" name="Content Placeholder 2"/>
          <p:cNvSpPr>
            <a:spLocks noGrp="1"/>
          </p:cNvSpPr>
          <p:nvPr>
            <p:ph sz="quarter" idx="1"/>
          </p:nvPr>
        </p:nvSpPr>
        <p:spPr>
          <a:xfrm>
            <a:off x="457200" y="1219200"/>
            <a:ext cx="8458200" cy="4937760"/>
          </a:xfrm>
        </p:spPr>
        <p:txBody>
          <a:bodyPr/>
          <a:lstStyle/>
          <a:p>
            <a:r>
              <a:rPr lang="en-GB" sz="2400" dirty="0" smtClean="0"/>
              <a:t>Relating to entities falling under </a:t>
            </a:r>
            <a:r>
              <a:rPr lang="en-GB" sz="2800" b="1" u="sng" dirty="0" smtClean="0"/>
              <a:t>composition scheme</a:t>
            </a:r>
            <a:endParaRPr lang="en-GB" b="1" u="sng" dirty="0" smtClean="0"/>
          </a:p>
          <a:p>
            <a:pPr lvl="1"/>
            <a:r>
              <a:rPr lang="en-GB" dirty="0" smtClean="0"/>
              <a:t>Tally feature, While creation of Vendor Master</a:t>
            </a:r>
            <a:endParaRPr lang="en-GB" dirty="0"/>
          </a:p>
        </p:txBody>
      </p:sp>
      <p:pic>
        <p:nvPicPr>
          <p:cNvPr id="4" name="Picture 2"/>
          <p:cNvPicPr>
            <a:picLocks noChangeAspect="1" noChangeArrowheads="1"/>
          </p:cNvPicPr>
          <p:nvPr/>
        </p:nvPicPr>
        <p:blipFill>
          <a:blip r:embed="rId2" cstate="print"/>
          <a:srcRect l="31250" t="31111" r="35833" b="40000"/>
          <a:stretch>
            <a:fillRect/>
          </a:stretch>
        </p:blipFill>
        <p:spPr bwMode="auto">
          <a:xfrm>
            <a:off x="381000" y="2286000"/>
            <a:ext cx="756333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l="1171" t="9375" r="27965" b="29167"/>
          <a:stretch>
            <a:fillRect/>
          </a:stretch>
        </p:blipFill>
        <p:spPr bwMode="auto">
          <a:xfrm>
            <a:off x="0" y="0"/>
            <a:ext cx="9220200" cy="7010400"/>
          </a:xfrm>
          <a:prstGeom prst="rect">
            <a:avLst/>
          </a:prstGeom>
          <a:noFill/>
          <a:ln w="9525">
            <a:noFill/>
            <a:miter lim="800000"/>
            <a:headEnd/>
            <a:tailEnd/>
          </a:ln>
          <a:effectLst/>
        </p:spPr>
      </p:pic>
      <p:sp>
        <p:nvSpPr>
          <p:cNvPr id="3" name="Rectangular Callout 2"/>
          <p:cNvSpPr/>
          <p:nvPr/>
        </p:nvSpPr>
        <p:spPr>
          <a:xfrm>
            <a:off x="1905000" y="2895600"/>
            <a:ext cx="3505200" cy="914400"/>
          </a:xfrm>
          <a:prstGeom prst="wedgeRectCallout">
            <a:avLst>
              <a:gd name="adj1" fmla="val -60430"/>
              <a:gd name="adj2" fmla="val -1106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Composition dealer purchases</a:t>
            </a:r>
            <a:endParaRPr lang="en-US" b="1"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Expenditure relating to Other </a:t>
            </a:r>
            <a:br>
              <a:rPr lang="en-GB" dirty="0" smtClean="0"/>
            </a:br>
            <a:r>
              <a:rPr lang="en-GB" dirty="0" smtClean="0"/>
              <a:t>Registered entities</a:t>
            </a:r>
            <a:endParaRPr lang="en-GB"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8333" r="29722" b="38541"/>
          <a:stretch>
            <a:fillRect/>
          </a:stretch>
        </p:blipFill>
        <p:spPr bwMode="auto">
          <a:xfrm>
            <a:off x="0" y="1295400"/>
            <a:ext cx="9144000" cy="3886200"/>
          </a:xfrm>
          <a:prstGeom prst="rect">
            <a:avLst/>
          </a:prstGeom>
          <a:noFill/>
          <a:ln w="9525">
            <a:noFill/>
            <a:miter lim="800000"/>
            <a:headEnd/>
            <a:tailEnd/>
          </a:ln>
          <a:effectLst/>
        </p:spPr>
      </p:pic>
      <p:sp>
        <p:nvSpPr>
          <p:cNvPr id="5" name="TextBox 4"/>
          <p:cNvSpPr txBox="1"/>
          <p:nvPr/>
        </p:nvSpPr>
        <p:spPr>
          <a:xfrm>
            <a:off x="381000" y="5405735"/>
            <a:ext cx="8458200" cy="461665"/>
          </a:xfrm>
          <a:prstGeom prst="rect">
            <a:avLst/>
          </a:prstGeom>
          <a:noFill/>
        </p:spPr>
        <p:txBody>
          <a:bodyPr wrap="square" rtlCol="0">
            <a:spAutoFit/>
          </a:bodyPr>
          <a:lstStyle/>
          <a:p>
            <a:r>
              <a:rPr lang="en-US" sz="2400" b="1" dirty="0" smtClean="0"/>
              <a:t>If GSTIN does not appear then update the master</a:t>
            </a:r>
            <a:endParaRPr lang="en-US" sz="2400" b="1" dirty="0"/>
          </a:p>
        </p:txBody>
      </p:sp>
      <p:sp>
        <p:nvSpPr>
          <p:cNvPr id="4" name="Title 3"/>
          <p:cNvSpPr>
            <a:spLocks noGrp="1"/>
          </p:cNvSpPr>
          <p:nvPr>
            <p:ph type="title"/>
          </p:nvPr>
        </p:nvSpPr>
        <p:spPr/>
        <p:txBody>
          <a:bodyPr/>
          <a:lstStyle/>
          <a:p>
            <a:r>
              <a:rPr lang="en-US" dirty="0" smtClean="0"/>
              <a:t>B2B Invoices in Form GSTR2</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6. Total Payment to Registered entities</a:t>
            </a:r>
            <a:endParaRPr lang="en-GB"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Expenditure related to </a:t>
            </a:r>
            <a:r>
              <a:rPr lang="en-GB" sz="2800" b="1" u="sng" dirty="0" smtClean="0"/>
              <a:t>Unregistered </a:t>
            </a:r>
            <a:r>
              <a:rPr lang="en-GB" sz="2800" dirty="0" smtClean="0"/>
              <a:t>entities</a:t>
            </a:r>
            <a:endParaRPr lang="en-GB" sz="2800"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Systems</a:t>
            </a:r>
            <a:endParaRPr lang="en-US" dirty="0"/>
          </a:p>
        </p:txBody>
      </p:sp>
      <p:sp>
        <p:nvSpPr>
          <p:cNvPr id="3" name="Content Placeholder 2"/>
          <p:cNvSpPr>
            <a:spLocks noGrp="1"/>
          </p:cNvSpPr>
          <p:nvPr>
            <p:ph sz="quarter" idx="1"/>
          </p:nvPr>
        </p:nvSpPr>
        <p:spPr/>
        <p:txBody>
          <a:bodyPr/>
          <a:lstStyle/>
          <a:p>
            <a:r>
              <a:rPr lang="en-US" dirty="0" smtClean="0"/>
              <a:t>IF such information not available, please give note</a:t>
            </a:r>
          </a:p>
          <a:p>
            <a:pPr lvl="1"/>
            <a:r>
              <a:rPr lang="en-US" dirty="0" smtClean="0"/>
              <a:t>Form 3CA</a:t>
            </a:r>
          </a:p>
          <a:p>
            <a:pPr lvl="1"/>
            <a:r>
              <a:rPr lang="en-US" dirty="0" smtClean="0"/>
              <a:t>Form 3CB – </a:t>
            </a:r>
            <a:r>
              <a:rPr lang="en-US" i="1" dirty="0" smtClean="0"/>
              <a:t>Clause 5</a:t>
            </a:r>
            <a:endParaRPr lang="en-US" i="1" dirty="0"/>
          </a:p>
        </p:txBody>
      </p:sp>
      <p:pic>
        <p:nvPicPr>
          <p:cNvPr id="4" name="Picture 2"/>
          <p:cNvPicPr>
            <a:picLocks noChangeAspect="1" noChangeArrowheads="1"/>
          </p:cNvPicPr>
          <p:nvPr/>
        </p:nvPicPr>
        <p:blipFill>
          <a:blip r:embed="rId2"/>
          <a:srcRect l="20333" t="30209" r="23815" b="6250"/>
          <a:stretch>
            <a:fillRect/>
          </a:stretch>
        </p:blipFill>
        <p:spPr bwMode="auto">
          <a:xfrm>
            <a:off x="533400" y="2514600"/>
            <a:ext cx="8229600" cy="4062123"/>
          </a:xfrm>
          <a:prstGeom prst="rect">
            <a:avLst/>
          </a:prstGeom>
          <a:noFill/>
          <a:ln w="9525">
            <a:noFill/>
            <a:miter lim="800000"/>
            <a:headEnd/>
            <a:tailEnd/>
          </a:ln>
          <a:effectLst/>
        </p:spPr>
      </p:pic>
      <p:sp>
        <p:nvSpPr>
          <p:cNvPr id="5" name="Rectangle 4"/>
          <p:cNvSpPr/>
          <p:nvPr/>
        </p:nvSpPr>
        <p:spPr>
          <a:xfrm>
            <a:off x="457200" y="6400800"/>
            <a:ext cx="1752600" cy="152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Suggestive Note in 3CA/3CB</a:t>
            </a:r>
            <a:endParaRPr lang="en-US" dirty="0"/>
          </a:p>
        </p:txBody>
      </p:sp>
      <p:sp>
        <p:nvSpPr>
          <p:cNvPr id="3" name="Content Placeholder 2"/>
          <p:cNvSpPr>
            <a:spLocks noGrp="1"/>
          </p:cNvSpPr>
          <p:nvPr>
            <p:ph sz="quarter" idx="1"/>
          </p:nvPr>
        </p:nvSpPr>
        <p:spPr>
          <a:xfrm>
            <a:off x="457200" y="1463040"/>
            <a:ext cx="8229600" cy="4937760"/>
          </a:xfrm>
        </p:spPr>
        <p:txBody>
          <a:bodyPr>
            <a:noAutofit/>
          </a:bodyPr>
          <a:lstStyle/>
          <a:p>
            <a:pPr algn="just">
              <a:lnSpc>
                <a:spcPct val="130000"/>
              </a:lnSpc>
              <a:spcBef>
                <a:spcPts val="0"/>
              </a:spcBef>
            </a:pPr>
            <a:r>
              <a:rPr lang="en-US" sz="2400" dirty="0" smtClean="0">
                <a:latin typeface="Arial Narrow" pitchFamily="34" charset="0"/>
              </a:rPr>
              <a:t>Clause 44: We have been informed by the assessee that the information required under this clause has not been maintained by it in absence of any disclosure requirement thereof under the Goods and Service tax statute. Further the standard accounting software used by Assessee is not configured to generate any report in respect of such historical data in absence of any prevailing statutory requirement regarding the requisite information in this clause. In view of above we are unable to verify and report the desired information in this clause</a:t>
            </a:r>
            <a:endParaRPr lang="en-US" sz="2400" dirty="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lstStyle/>
          <a:p>
            <a:pPr algn="ctr"/>
            <a:r>
              <a:rPr lang="en-US" smtClean="0"/>
              <a:t>Changes from 20.08.2018</a:t>
            </a:r>
            <a:endParaRPr lang="en-US" dirty="0"/>
          </a:p>
        </p:txBody>
      </p:sp>
      <p:graphicFrame>
        <p:nvGraphicFramePr>
          <p:cNvPr id="5" name="Content Placeholder 4"/>
          <p:cNvGraphicFramePr>
            <a:graphicFrameLocks noGrp="1"/>
          </p:cNvGraphicFramePr>
          <p:nvPr>
            <p:ph sz="quarter" idx="1"/>
          </p:nvPr>
        </p:nvGraphicFramePr>
        <p:xfrm>
          <a:off x="457200" y="1295400"/>
          <a:ext cx="7543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371600" y="5791200"/>
            <a:ext cx="6019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t>Reports submitted in old format till 19.08.2018 are Valid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18</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 y="762000"/>
            <a:ext cx="8229600" cy="4937125"/>
          </a:xfrm>
        </p:spPr>
        <p:txBody>
          <a:bodyPr>
            <a:normAutofit/>
          </a:bodyPr>
          <a:lstStyle/>
          <a:p>
            <a:pPr algn="ctr">
              <a:buNone/>
            </a:pPr>
            <a:endParaRPr lang="en-US" sz="8000" dirty="0" smtClean="0"/>
          </a:p>
          <a:p>
            <a:pPr algn="ctr">
              <a:buNone/>
            </a:pPr>
            <a:r>
              <a:rPr lang="en-US" sz="8000" dirty="0" smtClean="0"/>
              <a:t>Old clauses</a:t>
            </a:r>
            <a:endParaRPr lang="en-US" sz="115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9 : Partnership</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t>
            </a:r>
            <a:r>
              <a:rPr lang="en-US" dirty="0" smtClean="0"/>
              <a:t> 11: Books of accounts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t>
            </a:r>
            <a:r>
              <a:rPr lang="en-US" dirty="0" smtClean="0"/>
              <a:t> 12 : Presumptive</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t>
            </a:r>
            <a:r>
              <a:rPr lang="en-US" dirty="0" smtClean="0"/>
              <a:t> 13</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Some Important </a:t>
            </a:r>
            <a:r>
              <a:rPr lang="en-US" dirty="0" err="1" smtClean="0"/>
              <a:t>icds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353740386"/>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38200" y="496669"/>
            <a:ext cx="7086600" cy="646331"/>
          </a:xfrm>
          <a:prstGeom prst="rect">
            <a:avLst/>
          </a:prstGeom>
          <a:noFill/>
        </p:spPr>
        <p:txBody>
          <a:bodyPr wrap="square" rtlCol="0">
            <a:spAutoFit/>
          </a:bodyPr>
          <a:lstStyle/>
          <a:p>
            <a:r>
              <a:rPr lang="en-US" sz="3600" dirty="0"/>
              <a:t>Mark to Market Concept</a:t>
            </a:r>
          </a:p>
        </p:txBody>
      </p:sp>
    </p:spTree>
    <p:extLst>
      <p:ext uri="{BB962C8B-B14F-4D97-AF65-F5344CB8AC3E}">
        <p14:creationId xmlns:p14="http://schemas.microsoft.com/office/powerpoint/2010/main" xmlns="" val="4249371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155CF86-DC3E-482A-B0CF-74BD4E3FBD04}"/>
              </a:ext>
            </a:extLst>
          </p:cNvPr>
          <p:cNvGraphicFramePr>
            <a:graphicFrameLocks noGrp="1"/>
          </p:cNvGraphicFramePr>
          <p:nvPr>
            <p:ph sz="quarter" idx="1"/>
            <p:extLst>
              <p:ext uri="{D42A27DB-BD31-4B8C-83A1-F6EECF244321}">
                <p14:modId xmlns:p14="http://schemas.microsoft.com/office/powerpoint/2010/main" xmlns="" val="2518367544"/>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85997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4E601-0013-48FC-BDEE-3FD11792C1D1}"/>
              </a:ext>
            </a:extLst>
          </p:cNvPr>
          <p:cNvSpPr>
            <a:spLocks noGrp="1"/>
          </p:cNvSpPr>
          <p:nvPr>
            <p:ph type="title"/>
          </p:nvPr>
        </p:nvSpPr>
        <p:spPr/>
        <p:txBody>
          <a:bodyPr/>
          <a:lstStyle/>
          <a:p>
            <a:r>
              <a:rPr lang="en-US" dirty="0"/>
              <a:t>Mark to Market</a:t>
            </a:r>
            <a:endParaRPr lang="hi-IN" dirty="0"/>
          </a:p>
        </p:txBody>
      </p:sp>
      <p:graphicFrame>
        <p:nvGraphicFramePr>
          <p:cNvPr id="4" name="Content Placeholder 3">
            <a:extLst>
              <a:ext uri="{FF2B5EF4-FFF2-40B4-BE49-F238E27FC236}">
                <a16:creationId xmlns:a16="http://schemas.microsoft.com/office/drawing/2014/main" xmlns="" id="{9CD12008-4EF8-4255-922F-BE29AC18EEE3}"/>
              </a:ext>
            </a:extLst>
          </p:cNvPr>
          <p:cNvGraphicFramePr>
            <a:graphicFrameLocks noGrp="1"/>
          </p:cNvGraphicFramePr>
          <p:nvPr>
            <p:ph sz="quarter" idx="1"/>
            <p:extLst>
              <p:ext uri="{D42A27DB-BD31-4B8C-83A1-F6EECF244321}">
                <p14:modId xmlns:p14="http://schemas.microsoft.com/office/powerpoint/2010/main" xmlns="" val="3907322907"/>
              </p:ext>
            </p:extLst>
          </p:nvPr>
        </p:nvGraphicFramePr>
        <p:xfrm>
          <a:off x="228600" y="1412240"/>
          <a:ext cx="7315200" cy="562265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1865679734"/>
                    </a:ext>
                  </a:extLst>
                </a:gridCol>
                <a:gridCol w="1828800">
                  <a:extLst>
                    <a:ext uri="{9D8B030D-6E8A-4147-A177-3AD203B41FA5}">
                      <a16:colId xmlns:a16="http://schemas.microsoft.com/office/drawing/2014/main" xmlns="" val="481522017"/>
                    </a:ext>
                  </a:extLst>
                </a:gridCol>
                <a:gridCol w="1828800">
                  <a:extLst>
                    <a:ext uri="{9D8B030D-6E8A-4147-A177-3AD203B41FA5}">
                      <a16:colId xmlns:a16="http://schemas.microsoft.com/office/drawing/2014/main" xmlns="" val="1136139379"/>
                    </a:ext>
                  </a:extLst>
                </a:gridCol>
                <a:gridCol w="1828800">
                  <a:extLst>
                    <a:ext uri="{9D8B030D-6E8A-4147-A177-3AD203B41FA5}">
                      <a16:colId xmlns:a16="http://schemas.microsoft.com/office/drawing/2014/main" xmlns="" val="3892936595"/>
                    </a:ext>
                  </a:extLst>
                </a:gridCol>
              </a:tblGrid>
              <a:tr h="715770">
                <a:tc>
                  <a:txBody>
                    <a:bodyPr/>
                    <a:lstStyle/>
                    <a:p>
                      <a:r>
                        <a:rPr lang="en-US" dirty="0"/>
                        <a:t>Particulars</a:t>
                      </a:r>
                      <a:endParaRPr lang="hi-IN" dirty="0"/>
                    </a:p>
                  </a:txBody>
                  <a:tcPr/>
                </a:tc>
                <a:tc>
                  <a:txBody>
                    <a:bodyPr/>
                    <a:lstStyle/>
                    <a:p>
                      <a:r>
                        <a:rPr lang="en-US" dirty="0"/>
                        <a:t>Enter rate</a:t>
                      </a:r>
                      <a:endParaRPr lang="hi-IN" dirty="0"/>
                    </a:p>
                  </a:txBody>
                  <a:tcPr/>
                </a:tc>
                <a:tc>
                  <a:txBody>
                    <a:bodyPr/>
                    <a:lstStyle/>
                    <a:p>
                      <a:r>
                        <a:rPr lang="en-US" dirty="0"/>
                        <a:t>Year end rate</a:t>
                      </a:r>
                    </a:p>
                    <a:p>
                      <a:r>
                        <a:rPr lang="en-US" dirty="0"/>
                        <a:t>31.3.18</a:t>
                      </a:r>
                      <a:endParaRPr lang="hi-IN" dirty="0"/>
                    </a:p>
                  </a:txBody>
                  <a:tcPr/>
                </a:tc>
                <a:tc>
                  <a:txBody>
                    <a:bodyPr/>
                    <a:lstStyle/>
                    <a:p>
                      <a:r>
                        <a:rPr lang="en-US" dirty="0"/>
                        <a:t>MTM Gain/(Loss)</a:t>
                      </a:r>
                      <a:endParaRPr lang="hi-IN" dirty="0"/>
                    </a:p>
                  </a:txBody>
                  <a:tcPr/>
                </a:tc>
                <a:extLst>
                  <a:ext uri="{0D108BD9-81ED-4DB2-BD59-A6C34878D82A}">
                    <a16:rowId xmlns:a16="http://schemas.microsoft.com/office/drawing/2014/main" xmlns="" val="3727533424"/>
                  </a:ext>
                </a:extLst>
              </a:tr>
              <a:tr h="1124781">
                <a:tc>
                  <a:txBody>
                    <a:bodyPr/>
                    <a:lstStyle/>
                    <a:p>
                      <a:r>
                        <a:rPr lang="en-US" sz="2000" dirty="0"/>
                        <a:t>Foreign Currency Creditors</a:t>
                      </a:r>
                      <a:endParaRPr lang="hi-IN" sz="2000" dirty="0"/>
                    </a:p>
                  </a:txBody>
                  <a:tcPr/>
                </a:tc>
                <a:tc>
                  <a:txBody>
                    <a:bodyPr/>
                    <a:lstStyle/>
                    <a:p>
                      <a:r>
                        <a:rPr lang="en-US" sz="2000" dirty="0"/>
                        <a:t>50000$ @ Rs.60</a:t>
                      </a:r>
                    </a:p>
                    <a:p>
                      <a:r>
                        <a:rPr lang="en-US" sz="2000" dirty="0"/>
                        <a:t>=30,00,000</a:t>
                      </a:r>
                      <a:endParaRPr lang="hi-IN" sz="2000" dirty="0"/>
                    </a:p>
                  </a:txBody>
                  <a:tcPr/>
                </a:tc>
                <a:tc>
                  <a:txBody>
                    <a:bodyPr/>
                    <a:lstStyle/>
                    <a:p>
                      <a:r>
                        <a:rPr lang="en-US" sz="2000" dirty="0"/>
                        <a:t>50000@ 65</a:t>
                      </a:r>
                    </a:p>
                    <a:p>
                      <a:r>
                        <a:rPr lang="en-US" sz="2000" dirty="0"/>
                        <a:t>=3250000</a:t>
                      </a:r>
                      <a:endParaRPr lang="hi-IN" sz="2000" dirty="0"/>
                    </a:p>
                  </a:txBody>
                  <a:tcPr/>
                </a:tc>
                <a:tc>
                  <a:txBody>
                    <a:bodyPr/>
                    <a:lstStyle/>
                    <a:p>
                      <a:pPr algn="r"/>
                      <a:r>
                        <a:rPr lang="en-US" sz="2000" dirty="0"/>
                        <a:t>(Rs.2,50,000)</a:t>
                      </a:r>
                    </a:p>
                    <a:p>
                      <a:pPr algn="r"/>
                      <a:endParaRPr lang="hi-IN" sz="2000" dirty="0"/>
                    </a:p>
                  </a:txBody>
                  <a:tcPr/>
                </a:tc>
                <a:extLst>
                  <a:ext uri="{0D108BD9-81ED-4DB2-BD59-A6C34878D82A}">
                    <a16:rowId xmlns:a16="http://schemas.microsoft.com/office/drawing/2014/main" xmlns="" val="4109750229"/>
                  </a:ext>
                </a:extLst>
              </a:tr>
              <a:tr h="783938">
                <a:tc>
                  <a:txBody>
                    <a:bodyPr/>
                    <a:lstStyle/>
                    <a:p>
                      <a:r>
                        <a:rPr lang="en-US" sz="2000" dirty="0"/>
                        <a:t>USD Future June contract</a:t>
                      </a:r>
                      <a:endParaRPr lang="hi-IN" sz="2000" dirty="0"/>
                    </a:p>
                  </a:txBody>
                  <a:tcPr/>
                </a:tc>
                <a:tc>
                  <a:txBody>
                    <a:bodyPr/>
                    <a:lstStyle/>
                    <a:p>
                      <a:r>
                        <a:rPr lang="en-US" sz="2000" dirty="0"/>
                        <a:t>1 lot of 10000$ @ Rs.62</a:t>
                      </a:r>
                      <a:endParaRPr lang="hi-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 lot of 10000$ @ Rs.68</a:t>
                      </a:r>
                      <a:endParaRPr lang="hi-IN" sz="2000" dirty="0"/>
                    </a:p>
                  </a:txBody>
                  <a:tcPr/>
                </a:tc>
                <a:tc>
                  <a:txBody>
                    <a:bodyPr/>
                    <a:lstStyle/>
                    <a:p>
                      <a:pPr algn="r"/>
                      <a:r>
                        <a:rPr lang="en-US" sz="2000" dirty="0"/>
                        <a:t>(Rs.60000)</a:t>
                      </a:r>
                      <a:endParaRPr lang="hi-IN" sz="2000" dirty="0"/>
                    </a:p>
                  </a:txBody>
                  <a:tcPr/>
                </a:tc>
                <a:extLst>
                  <a:ext uri="{0D108BD9-81ED-4DB2-BD59-A6C34878D82A}">
                    <a16:rowId xmlns:a16="http://schemas.microsoft.com/office/drawing/2014/main" xmlns="" val="411221297"/>
                  </a:ext>
                </a:extLst>
              </a:tr>
              <a:tr h="1203248">
                <a:tc>
                  <a:txBody>
                    <a:bodyPr/>
                    <a:lstStyle/>
                    <a:p>
                      <a:r>
                        <a:rPr lang="en-US" sz="2000" dirty="0"/>
                        <a:t>Foreign Currency Balance in NRO Account</a:t>
                      </a:r>
                      <a:endParaRPr lang="hi-IN" sz="2000" dirty="0"/>
                    </a:p>
                  </a:txBody>
                  <a:tcPr/>
                </a:tc>
                <a:tc>
                  <a:txBody>
                    <a:bodyPr/>
                    <a:lstStyle/>
                    <a:p>
                      <a:r>
                        <a:rPr lang="en-US" sz="2000" dirty="0"/>
                        <a:t>10000$ @ Rs.60</a:t>
                      </a:r>
                    </a:p>
                    <a:p>
                      <a:r>
                        <a:rPr lang="en-US" sz="2000" dirty="0"/>
                        <a:t>=6,00,000</a:t>
                      </a:r>
                      <a:endParaRPr lang="hi-IN" sz="2000" dirty="0"/>
                    </a:p>
                  </a:txBody>
                  <a:tcPr/>
                </a:tc>
                <a:tc>
                  <a:txBody>
                    <a:bodyPr/>
                    <a:lstStyle/>
                    <a:p>
                      <a:r>
                        <a:rPr lang="en-US" sz="2000" dirty="0"/>
                        <a:t>10000@ 65</a:t>
                      </a:r>
                    </a:p>
                    <a:p>
                      <a:r>
                        <a:rPr lang="en-US" sz="2000" dirty="0"/>
                        <a:t>=6,50, 000</a:t>
                      </a:r>
                      <a:endParaRPr lang="hi-IN" sz="2000" dirty="0"/>
                    </a:p>
                  </a:txBody>
                  <a:tcPr/>
                </a:tc>
                <a:tc>
                  <a:txBody>
                    <a:bodyPr/>
                    <a:lstStyle/>
                    <a:p>
                      <a:pPr algn="r"/>
                      <a:r>
                        <a:rPr lang="en-US" sz="2000" dirty="0"/>
                        <a:t>Rs.50,000</a:t>
                      </a:r>
                    </a:p>
                  </a:txBody>
                  <a:tcPr/>
                </a:tc>
                <a:extLst>
                  <a:ext uri="{0D108BD9-81ED-4DB2-BD59-A6C34878D82A}">
                    <a16:rowId xmlns:a16="http://schemas.microsoft.com/office/drawing/2014/main" xmlns="" val="1453863095"/>
                  </a:ext>
                </a:extLst>
              </a:tr>
              <a:tr h="1465623">
                <a:tc>
                  <a:txBody>
                    <a:bodyPr/>
                    <a:lstStyle/>
                    <a:p>
                      <a:r>
                        <a:rPr lang="en-US" sz="2000" dirty="0"/>
                        <a:t>UK Pound Future July contract</a:t>
                      </a:r>
                      <a:endParaRPr lang="hi-IN" sz="2000" dirty="0"/>
                    </a:p>
                  </a:txBody>
                  <a:tcPr/>
                </a:tc>
                <a:tc>
                  <a:txBody>
                    <a:bodyPr/>
                    <a:lstStyle/>
                    <a:p>
                      <a:r>
                        <a:rPr lang="en-US" sz="2000" dirty="0"/>
                        <a:t>2 lot of 5000 UKP @ Rs.80</a:t>
                      </a:r>
                      <a:endParaRPr lang="hi-IN"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 lot of 5000 UKP @ Rs.85</a:t>
                      </a:r>
                      <a:endParaRPr lang="hi-IN" sz="2000" dirty="0"/>
                    </a:p>
                  </a:txBody>
                  <a:tcPr/>
                </a:tc>
                <a:tc>
                  <a:txBody>
                    <a:bodyPr/>
                    <a:lstStyle/>
                    <a:p>
                      <a:pPr algn="r"/>
                      <a:r>
                        <a:rPr lang="en-US" sz="2000" dirty="0"/>
                        <a:t>Rs.50,000</a:t>
                      </a:r>
                      <a:endParaRPr lang="hi-IN" sz="2000" dirty="0"/>
                    </a:p>
                  </a:txBody>
                  <a:tcPr/>
                </a:tc>
                <a:extLst>
                  <a:ext uri="{0D108BD9-81ED-4DB2-BD59-A6C34878D82A}">
                    <a16:rowId xmlns:a16="http://schemas.microsoft.com/office/drawing/2014/main" xmlns="" val="1605360368"/>
                  </a:ext>
                </a:extLst>
              </a:tr>
            </a:tbl>
          </a:graphicData>
        </a:graphic>
      </p:graphicFrame>
      <p:sp>
        <p:nvSpPr>
          <p:cNvPr id="5" name="TextBox 4">
            <a:extLst>
              <a:ext uri="{FF2B5EF4-FFF2-40B4-BE49-F238E27FC236}">
                <a16:creationId xmlns:a16="http://schemas.microsoft.com/office/drawing/2014/main" xmlns="" id="{C903A176-D125-431A-8AFA-75EBDE7D03D0}"/>
              </a:ext>
            </a:extLst>
          </p:cNvPr>
          <p:cNvSpPr txBox="1"/>
          <p:nvPr/>
        </p:nvSpPr>
        <p:spPr>
          <a:xfrm>
            <a:off x="7467600" y="2448580"/>
            <a:ext cx="1905000" cy="523220"/>
          </a:xfrm>
          <a:prstGeom prst="rect">
            <a:avLst/>
          </a:prstGeom>
          <a:noFill/>
        </p:spPr>
        <p:txBody>
          <a:bodyPr wrap="square" rtlCol="0">
            <a:spAutoFit/>
          </a:bodyPr>
          <a:lstStyle/>
          <a:p>
            <a:r>
              <a:rPr lang="en-US" sz="2800" dirty="0"/>
              <a:t>Allowable</a:t>
            </a:r>
            <a:endParaRPr lang="hi-IN" sz="2800" dirty="0"/>
          </a:p>
        </p:txBody>
      </p:sp>
      <p:sp>
        <p:nvSpPr>
          <p:cNvPr id="6" name="TextBox 5">
            <a:extLst>
              <a:ext uri="{FF2B5EF4-FFF2-40B4-BE49-F238E27FC236}">
                <a16:creationId xmlns:a16="http://schemas.microsoft.com/office/drawing/2014/main" xmlns="" id="{23D1BC84-3004-48CF-95FE-82C2322162B9}"/>
              </a:ext>
            </a:extLst>
          </p:cNvPr>
          <p:cNvSpPr txBox="1"/>
          <p:nvPr/>
        </p:nvSpPr>
        <p:spPr>
          <a:xfrm>
            <a:off x="7543800" y="3352800"/>
            <a:ext cx="1905000" cy="954107"/>
          </a:xfrm>
          <a:prstGeom prst="rect">
            <a:avLst/>
          </a:prstGeom>
          <a:noFill/>
        </p:spPr>
        <p:txBody>
          <a:bodyPr wrap="square" rtlCol="0">
            <a:spAutoFit/>
          </a:bodyPr>
          <a:lstStyle/>
          <a:p>
            <a:r>
              <a:rPr lang="en-US" sz="2800" dirty="0"/>
              <a:t>Not</a:t>
            </a:r>
          </a:p>
          <a:p>
            <a:r>
              <a:rPr lang="en-US" sz="2800" dirty="0"/>
              <a:t>Allowable</a:t>
            </a:r>
            <a:endParaRPr lang="hi-IN" sz="2800" dirty="0"/>
          </a:p>
        </p:txBody>
      </p:sp>
      <p:sp>
        <p:nvSpPr>
          <p:cNvPr id="7" name="TextBox 6">
            <a:extLst>
              <a:ext uri="{FF2B5EF4-FFF2-40B4-BE49-F238E27FC236}">
                <a16:creationId xmlns:a16="http://schemas.microsoft.com/office/drawing/2014/main" xmlns="" id="{C7E39BB2-D94A-4579-9CF0-2759AB811B8B}"/>
              </a:ext>
            </a:extLst>
          </p:cNvPr>
          <p:cNvSpPr txBox="1"/>
          <p:nvPr/>
        </p:nvSpPr>
        <p:spPr>
          <a:xfrm>
            <a:off x="7620000" y="4495800"/>
            <a:ext cx="1905000" cy="523220"/>
          </a:xfrm>
          <a:prstGeom prst="rect">
            <a:avLst/>
          </a:prstGeom>
          <a:noFill/>
        </p:spPr>
        <p:txBody>
          <a:bodyPr wrap="square" rtlCol="0">
            <a:spAutoFit/>
          </a:bodyPr>
          <a:lstStyle/>
          <a:p>
            <a:r>
              <a:rPr lang="en-US" sz="2800" dirty="0"/>
              <a:t>Taxable</a:t>
            </a:r>
            <a:endParaRPr lang="hi-IN" sz="2800" dirty="0"/>
          </a:p>
        </p:txBody>
      </p:sp>
      <p:sp>
        <p:nvSpPr>
          <p:cNvPr id="8" name="TextBox 7">
            <a:extLst>
              <a:ext uri="{FF2B5EF4-FFF2-40B4-BE49-F238E27FC236}">
                <a16:creationId xmlns:a16="http://schemas.microsoft.com/office/drawing/2014/main" xmlns="" id="{0133DB0D-1E13-406C-8DBA-3D7DF58EA5A2}"/>
              </a:ext>
            </a:extLst>
          </p:cNvPr>
          <p:cNvSpPr txBox="1"/>
          <p:nvPr/>
        </p:nvSpPr>
        <p:spPr>
          <a:xfrm>
            <a:off x="7620000" y="5410200"/>
            <a:ext cx="1905000" cy="954107"/>
          </a:xfrm>
          <a:prstGeom prst="rect">
            <a:avLst/>
          </a:prstGeom>
          <a:noFill/>
        </p:spPr>
        <p:txBody>
          <a:bodyPr wrap="square" rtlCol="0">
            <a:spAutoFit/>
          </a:bodyPr>
          <a:lstStyle/>
          <a:p>
            <a:r>
              <a:rPr lang="en-US" sz="2800" dirty="0"/>
              <a:t>Not</a:t>
            </a:r>
          </a:p>
          <a:p>
            <a:r>
              <a:rPr lang="en-US" sz="2800" dirty="0"/>
              <a:t>Taxable</a:t>
            </a:r>
            <a:endParaRPr lang="hi-IN" sz="2800" dirty="0"/>
          </a:p>
        </p:txBody>
      </p:sp>
    </p:spTree>
    <p:extLst>
      <p:ext uri="{BB962C8B-B14F-4D97-AF65-F5344CB8AC3E}">
        <p14:creationId xmlns:p14="http://schemas.microsoft.com/office/powerpoint/2010/main" xmlns="" val="13789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90600"/>
          </a:xfrm>
        </p:spPr>
        <p:txBody>
          <a:bodyPr>
            <a:normAutofit/>
          </a:bodyPr>
          <a:lstStyle/>
          <a:p>
            <a:r>
              <a:rPr lang="en-US" sz="2800" dirty="0" smtClean="0"/>
              <a:t>Basic Changes</a:t>
            </a:r>
            <a:endParaRPr lang="en-US" sz="2800"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5D22C9E2-C2AD-4402-9725-9370CF4B324F}"/>
              </a:ext>
            </a:extLst>
          </p:cNvPr>
          <p:cNvGraphicFramePr>
            <a:graphicFrameLocks noGrp="1"/>
          </p:cNvGraphicFramePr>
          <p:nvPr>
            <p:ph sz="quarter" idx="1"/>
            <p:extLst>
              <p:ext uri="{D42A27DB-BD31-4B8C-83A1-F6EECF244321}">
                <p14:modId xmlns:p14="http://schemas.microsoft.com/office/powerpoint/2010/main" xmlns="" val="1531091602"/>
              </p:ext>
            </p:extLst>
          </p:nvPr>
        </p:nvGraphicFramePr>
        <p:xfrm>
          <a:off x="457200" y="533400"/>
          <a:ext cx="8229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38187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834588120"/>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47436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graphicFrame>
        <p:nvGraphicFramePr>
          <p:cNvPr id="4" name="Content Placeholder 3"/>
          <p:cNvGraphicFramePr>
            <a:graphicFrameLocks noGrp="1"/>
          </p:cNvGraphicFramePr>
          <p:nvPr>
            <p:ph idx="1"/>
          </p:nvPr>
        </p:nvGraphicFramePr>
        <p:xfrm>
          <a:off x="457200" y="10668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437ECAE-7138-4119-9B23-5A56BB8C619A}"/>
              </a:ext>
            </a:extLst>
          </p:cNvPr>
          <p:cNvGraphicFramePr>
            <a:graphicFrameLocks noGrp="1"/>
          </p:cNvGraphicFramePr>
          <p:nvPr>
            <p:extLst>
              <p:ext uri="{D42A27DB-BD31-4B8C-83A1-F6EECF244321}">
                <p14:modId xmlns:p14="http://schemas.microsoft.com/office/powerpoint/2010/main" xmlns="" val="3737606525"/>
              </p:ext>
            </p:extLst>
          </p:nvPr>
        </p:nvGraphicFramePr>
        <p:xfrm>
          <a:off x="685800" y="2286000"/>
          <a:ext cx="8153399" cy="2743200"/>
        </p:xfrm>
        <a:graphic>
          <a:graphicData uri="http://schemas.openxmlformats.org/drawingml/2006/table">
            <a:tbl>
              <a:tblPr>
                <a:tableStyleId>{F5AB1C69-6EDB-4FF4-983F-18BD219EF322}</a:tableStyleId>
              </a:tblPr>
              <a:tblGrid>
                <a:gridCol w="2458753">
                  <a:extLst>
                    <a:ext uri="{9D8B030D-6E8A-4147-A177-3AD203B41FA5}">
                      <a16:colId xmlns:a16="http://schemas.microsoft.com/office/drawing/2014/main" xmlns="" val="3967039261"/>
                    </a:ext>
                  </a:extLst>
                </a:gridCol>
                <a:gridCol w="878126">
                  <a:extLst>
                    <a:ext uri="{9D8B030D-6E8A-4147-A177-3AD203B41FA5}">
                      <a16:colId xmlns:a16="http://schemas.microsoft.com/office/drawing/2014/main" xmlns="" val="3984064264"/>
                    </a:ext>
                  </a:extLst>
                </a:gridCol>
                <a:gridCol w="922032">
                  <a:extLst>
                    <a:ext uri="{9D8B030D-6E8A-4147-A177-3AD203B41FA5}">
                      <a16:colId xmlns:a16="http://schemas.microsoft.com/office/drawing/2014/main" xmlns="" val="3031718434"/>
                    </a:ext>
                  </a:extLst>
                </a:gridCol>
                <a:gridCol w="1962612">
                  <a:extLst>
                    <a:ext uri="{9D8B030D-6E8A-4147-A177-3AD203B41FA5}">
                      <a16:colId xmlns:a16="http://schemas.microsoft.com/office/drawing/2014/main" xmlns="" val="1301875247"/>
                    </a:ext>
                  </a:extLst>
                </a:gridCol>
                <a:gridCol w="768360">
                  <a:extLst>
                    <a:ext uri="{9D8B030D-6E8A-4147-A177-3AD203B41FA5}">
                      <a16:colId xmlns:a16="http://schemas.microsoft.com/office/drawing/2014/main" xmlns="" val="1798359326"/>
                    </a:ext>
                  </a:extLst>
                </a:gridCol>
                <a:gridCol w="1163516">
                  <a:extLst>
                    <a:ext uri="{9D8B030D-6E8A-4147-A177-3AD203B41FA5}">
                      <a16:colId xmlns:a16="http://schemas.microsoft.com/office/drawing/2014/main" xmlns="" val="712593852"/>
                    </a:ext>
                  </a:extLst>
                </a:gridCol>
              </a:tblGrid>
              <a:tr h="685800">
                <a:tc>
                  <a:txBody>
                    <a:bodyPr/>
                    <a:lstStyle/>
                    <a:p>
                      <a:pPr algn="ctr" fontAlgn="b"/>
                      <a:r>
                        <a:rPr lang="en-US" sz="2000" u="none" strike="noStrike" dirty="0">
                          <a:effectLst/>
                        </a:rPr>
                        <a:t>Expenses</a:t>
                      </a:r>
                      <a:endParaRPr lang="en-US" sz="2000" b="1" i="0" u="none" strike="noStrike" dirty="0">
                        <a:solidFill>
                          <a:srgbClr val="000000"/>
                        </a:solidFill>
                        <a:effectLst/>
                        <a:latin typeface="Mangal" panose="02040503050203030202" pitchFamily="18" charset="0"/>
                      </a:endParaRPr>
                    </a:p>
                  </a:txBody>
                  <a:tcPr marL="7620" marR="7620" marT="7620" marB="0" anchor="b"/>
                </a:tc>
                <a:tc>
                  <a:txBody>
                    <a:bodyPr/>
                    <a:lstStyle/>
                    <a:p>
                      <a:pPr algn="ctr" fontAlgn="b"/>
                      <a:r>
                        <a:rPr lang="en-US" sz="2000" u="none" strike="noStrike">
                          <a:effectLst/>
                        </a:rPr>
                        <a:t>Qty</a:t>
                      </a:r>
                      <a:endParaRPr lang="en-US" sz="2000" b="1" i="0" u="none" strike="noStrike">
                        <a:solidFill>
                          <a:srgbClr val="000000"/>
                        </a:solidFill>
                        <a:effectLst/>
                        <a:latin typeface="Mangal" panose="02040503050203030202" pitchFamily="18" charset="0"/>
                      </a:endParaRPr>
                    </a:p>
                  </a:txBody>
                  <a:tcPr marL="7620" marR="7620" marT="7620" marB="0" anchor="b"/>
                </a:tc>
                <a:tc>
                  <a:txBody>
                    <a:bodyPr/>
                    <a:lstStyle/>
                    <a:p>
                      <a:pPr algn="ctr" fontAlgn="b"/>
                      <a:r>
                        <a:rPr lang="en-US" sz="2000" u="none" strike="noStrike">
                          <a:effectLst/>
                        </a:rPr>
                        <a:t>Amount</a:t>
                      </a:r>
                      <a:endParaRPr lang="en-US" sz="2000" b="1" i="0" u="none" strike="noStrike">
                        <a:solidFill>
                          <a:srgbClr val="000000"/>
                        </a:solidFill>
                        <a:effectLst/>
                        <a:latin typeface="Mangal" panose="02040503050203030202" pitchFamily="18" charset="0"/>
                      </a:endParaRPr>
                    </a:p>
                  </a:txBody>
                  <a:tcPr marL="7620" marR="7620" marT="7620" marB="0" anchor="b"/>
                </a:tc>
                <a:tc>
                  <a:txBody>
                    <a:bodyPr/>
                    <a:lstStyle/>
                    <a:p>
                      <a:pPr algn="ctr" fontAlgn="b"/>
                      <a:r>
                        <a:rPr lang="en-US" sz="2000" u="none" strike="noStrike" dirty="0">
                          <a:effectLst/>
                        </a:rPr>
                        <a:t>Income</a:t>
                      </a:r>
                      <a:endParaRPr lang="en-US" sz="2000" b="1" i="0" u="none" strike="noStrike" dirty="0">
                        <a:solidFill>
                          <a:srgbClr val="000000"/>
                        </a:solidFill>
                        <a:effectLst/>
                        <a:latin typeface="Mangal" panose="02040503050203030202" pitchFamily="18" charset="0"/>
                      </a:endParaRPr>
                    </a:p>
                  </a:txBody>
                  <a:tcPr marL="7620" marR="7620" marT="7620" marB="0" anchor="b"/>
                </a:tc>
                <a:tc>
                  <a:txBody>
                    <a:bodyPr/>
                    <a:lstStyle/>
                    <a:p>
                      <a:pPr algn="ctr" fontAlgn="b"/>
                      <a:r>
                        <a:rPr lang="en-US" sz="2000" u="none" strike="noStrike">
                          <a:effectLst/>
                        </a:rPr>
                        <a:t>Qty</a:t>
                      </a:r>
                      <a:endParaRPr lang="en-US" sz="2000" b="1" i="0" u="none" strike="noStrike">
                        <a:solidFill>
                          <a:srgbClr val="000000"/>
                        </a:solidFill>
                        <a:effectLst/>
                        <a:latin typeface="Mangal" panose="02040503050203030202" pitchFamily="18" charset="0"/>
                      </a:endParaRPr>
                    </a:p>
                  </a:txBody>
                  <a:tcPr marL="7620" marR="7620" marT="7620" marB="0" anchor="b"/>
                </a:tc>
                <a:tc>
                  <a:txBody>
                    <a:bodyPr/>
                    <a:lstStyle/>
                    <a:p>
                      <a:pPr algn="ctr" fontAlgn="b"/>
                      <a:r>
                        <a:rPr lang="en-US" sz="2000" u="none" strike="noStrike" dirty="0">
                          <a:effectLst/>
                        </a:rPr>
                        <a:t>Amount</a:t>
                      </a:r>
                      <a:endParaRPr lang="en-US" sz="2000" b="1" i="0" u="none" strike="noStrike" dirty="0">
                        <a:solidFill>
                          <a:srgbClr val="000000"/>
                        </a:solidFill>
                        <a:effectLst/>
                        <a:latin typeface="Mangal" panose="02040503050203030202" pitchFamily="18" charset="0"/>
                      </a:endParaRPr>
                    </a:p>
                  </a:txBody>
                  <a:tcPr marL="7620" marR="7620" marT="7620" marB="0" anchor="b"/>
                </a:tc>
                <a:extLst>
                  <a:ext uri="{0D108BD9-81ED-4DB2-BD59-A6C34878D82A}">
                    <a16:rowId xmlns:a16="http://schemas.microsoft.com/office/drawing/2014/main" xmlns="" val="4166754787"/>
                  </a:ext>
                </a:extLst>
              </a:tr>
              <a:tr h="685800">
                <a:tc>
                  <a:txBody>
                    <a:bodyPr/>
                    <a:lstStyle/>
                    <a:p>
                      <a:pPr algn="l" fontAlgn="b"/>
                      <a:r>
                        <a:rPr lang="en-US" sz="2000" u="none" strike="noStrike">
                          <a:effectLst/>
                        </a:rPr>
                        <a:t>Op. Stock</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en-US" sz="2000" u="none" strike="noStrike">
                          <a:effectLst/>
                        </a:rPr>
                        <a:t>100 kg</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r" fontAlgn="b"/>
                      <a:r>
                        <a:rPr lang="hi-IN" sz="2000" u="none" strike="noStrike">
                          <a:effectLst/>
                        </a:rPr>
                        <a:t>10000</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en-US" sz="2000" u="none" strike="noStrike">
                          <a:effectLst/>
                        </a:rPr>
                        <a:t>Sales</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en-US" sz="2000" u="none" strike="noStrike">
                          <a:effectLst/>
                        </a:rPr>
                        <a:t>600kg</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r" fontAlgn="b"/>
                      <a:r>
                        <a:rPr lang="hi-IN" sz="2000" u="none" strike="noStrike" dirty="0">
                          <a:effectLst/>
                        </a:rPr>
                        <a:t>120000</a:t>
                      </a:r>
                      <a:endParaRPr lang="hi-IN" sz="2000" b="0" i="0" u="none" strike="noStrike" dirty="0">
                        <a:solidFill>
                          <a:srgbClr val="000000"/>
                        </a:solidFill>
                        <a:effectLst/>
                        <a:latin typeface="Mangal" panose="02040503050203030202" pitchFamily="18" charset="0"/>
                      </a:endParaRPr>
                    </a:p>
                  </a:txBody>
                  <a:tcPr marL="7620" marR="7620" marT="7620" marB="0" anchor="b"/>
                </a:tc>
                <a:extLst>
                  <a:ext uri="{0D108BD9-81ED-4DB2-BD59-A6C34878D82A}">
                    <a16:rowId xmlns:a16="http://schemas.microsoft.com/office/drawing/2014/main" xmlns="" val="2299606054"/>
                  </a:ext>
                </a:extLst>
              </a:tr>
              <a:tr h="685800">
                <a:tc>
                  <a:txBody>
                    <a:bodyPr/>
                    <a:lstStyle/>
                    <a:p>
                      <a:pPr algn="l" fontAlgn="b"/>
                      <a:r>
                        <a:rPr lang="en-US" sz="2000" u="none" strike="noStrike">
                          <a:effectLst/>
                        </a:rPr>
                        <a:t>Purchases</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en-US" sz="2000" u="none" strike="noStrike">
                          <a:effectLst/>
                        </a:rPr>
                        <a:t>1000kg</a:t>
                      </a:r>
                      <a:endParaRPr lang="en-US" sz="2000" b="0" i="0" u="none" strike="noStrike">
                        <a:solidFill>
                          <a:srgbClr val="000000"/>
                        </a:solidFill>
                        <a:effectLst/>
                        <a:latin typeface="Mangal" panose="02040503050203030202" pitchFamily="18" charset="0"/>
                      </a:endParaRPr>
                    </a:p>
                  </a:txBody>
                  <a:tcPr marL="7620" marR="7620" marT="7620" marB="0" anchor="b"/>
                </a:tc>
                <a:tc>
                  <a:txBody>
                    <a:bodyPr/>
                    <a:lstStyle/>
                    <a:p>
                      <a:pPr algn="r" fontAlgn="b"/>
                      <a:r>
                        <a:rPr lang="hi-IN" sz="2000" u="none" strike="noStrike">
                          <a:effectLst/>
                        </a:rPr>
                        <a:t>100000</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extLst>
                  <a:ext uri="{0D108BD9-81ED-4DB2-BD59-A6C34878D82A}">
                    <a16:rowId xmlns:a16="http://schemas.microsoft.com/office/drawing/2014/main" xmlns="" val="2919073470"/>
                  </a:ext>
                </a:extLst>
              </a:tr>
              <a:tr h="685800">
                <a:tc>
                  <a:txBody>
                    <a:bodyPr/>
                    <a:lstStyle/>
                    <a:p>
                      <a:pPr algn="ctr" fontAlgn="b"/>
                      <a:r>
                        <a:rPr lang="en-US" sz="2000" u="none" strike="noStrike">
                          <a:effectLst/>
                        </a:rPr>
                        <a:t>Profit</a:t>
                      </a:r>
                      <a:endParaRPr lang="en-US" sz="2000" b="1"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a:effectLst/>
                        </a:rPr>
                        <a:t> </a:t>
                      </a:r>
                      <a:endParaRPr lang="hi-IN" sz="2000" b="0" i="0" u="none" strike="noStrike">
                        <a:solidFill>
                          <a:srgbClr val="000000"/>
                        </a:solidFill>
                        <a:effectLst/>
                        <a:latin typeface="Mangal" panose="02040503050203030202" pitchFamily="18" charset="0"/>
                      </a:endParaRPr>
                    </a:p>
                  </a:txBody>
                  <a:tcPr marL="7620" marR="7620" marT="7620" marB="0" anchor="b"/>
                </a:tc>
                <a:tc>
                  <a:txBody>
                    <a:bodyPr/>
                    <a:lstStyle/>
                    <a:p>
                      <a:pPr algn="l" fontAlgn="b"/>
                      <a:r>
                        <a:rPr lang="hi-IN" sz="2000" u="none" strike="noStrike" dirty="0">
                          <a:effectLst/>
                        </a:rPr>
                        <a:t> </a:t>
                      </a:r>
                      <a:endParaRPr lang="hi-IN" sz="2000" b="0" i="0" u="none" strike="noStrike" dirty="0">
                        <a:solidFill>
                          <a:srgbClr val="000000"/>
                        </a:solidFill>
                        <a:effectLst/>
                        <a:latin typeface="Mangal" panose="02040503050203030202" pitchFamily="18" charset="0"/>
                      </a:endParaRPr>
                    </a:p>
                  </a:txBody>
                  <a:tcPr marL="7620" marR="7620" marT="7620" marB="0" anchor="b"/>
                </a:tc>
                <a:extLst>
                  <a:ext uri="{0D108BD9-81ED-4DB2-BD59-A6C34878D82A}">
                    <a16:rowId xmlns:a16="http://schemas.microsoft.com/office/drawing/2014/main" xmlns="" val="2450065464"/>
                  </a:ext>
                </a:extLst>
              </a:tr>
            </a:tbl>
          </a:graphicData>
        </a:graphic>
      </p:graphicFrame>
      <p:sp>
        <p:nvSpPr>
          <p:cNvPr id="6" name="TextBox 5">
            <a:extLst>
              <a:ext uri="{FF2B5EF4-FFF2-40B4-BE49-F238E27FC236}">
                <a16:creationId xmlns:a16="http://schemas.microsoft.com/office/drawing/2014/main" xmlns="" id="{29C57CF9-1CA2-4035-BF22-02AF909170EE}"/>
              </a:ext>
            </a:extLst>
          </p:cNvPr>
          <p:cNvSpPr txBox="1"/>
          <p:nvPr/>
        </p:nvSpPr>
        <p:spPr>
          <a:xfrm>
            <a:off x="5029200" y="3867090"/>
            <a:ext cx="3962400" cy="400110"/>
          </a:xfrm>
          <a:prstGeom prst="rect">
            <a:avLst/>
          </a:prstGeom>
          <a:noFill/>
        </p:spPr>
        <p:txBody>
          <a:bodyPr wrap="square" rtlCol="0">
            <a:spAutoFit/>
          </a:bodyPr>
          <a:lstStyle/>
          <a:p>
            <a:r>
              <a:rPr lang="en-US" sz="2000" dirty="0"/>
              <a:t>Closing Stock   500kg       50,000</a:t>
            </a:r>
            <a:endParaRPr lang="hi-IN" sz="2000" dirty="0"/>
          </a:p>
        </p:txBody>
      </p:sp>
      <p:sp>
        <p:nvSpPr>
          <p:cNvPr id="7" name="TextBox 6">
            <a:extLst>
              <a:ext uri="{FF2B5EF4-FFF2-40B4-BE49-F238E27FC236}">
                <a16:creationId xmlns:a16="http://schemas.microsoft.com/office/drawing/2014/main" xmlns="" id="{5F6D12C3-54D9-4EAD-B506-D49F2E8931C7}"/>
              </a:ext>
            </a:extLst>
          </p:cNvPr>
          <p:cNvSpPr txBox="1"/>
          <p:nvPr/>
        </p:nvSpPr>
        <p:spPr>
          <a:xfrm>
            <a:off x="3124200" y="4648200"/>
            <a:ext cx="3962400" cy="400110"/>
          </a:xfrm>
          <a:prstGeom prst="rect">
            <a:avLst/>
          </a:prstGeom>
          <a:noFill/>
        </p:spPr>
        <p:txBody>
          <a:bodyPr wrap="square" rtlCol="0">
            <a:spAutoFit/>
          </a:bodyPr>
          <a:lstStyle/>
          <a:p>
            <a:r>
              <a:rPr lang="en-US" sz="2000" dirty="0">
                <a:solidFill>
                  <a:srgbClr val="FF0000"/>
                </a:solidFill>
              </a:rPr>
              <a:t>600kg   60000</a:t>
            </a:r>
            <a:endParaRPr lang="hi-IN" sz="2000" dirty="0">
              <a:solidFill>
                <a:srgbClr val="FF0000"/>
              </a:solidFill>
            </a:endParaRPr>
          </a:p>
        </p:txBody>
      </p:sp>
      <p:sp>
        <p:nvSpPr>
          <p:cNvPr id="8" name="Rectangle 7">
            <a:extLst>
              <a:ext uri="{FF2B5EF4-FFF2-40B4-BE49-F238E27FC236}">
                <a16:creationId xmlns:a16="http://schemas.microsoft.com/office/drawing/2014/main" xmlns="" id="{49BE9FDA-8A56-4BE2-83F2-E581EA538E3E}"/>
              </a:ext>
            </a:extLst>
          </p:cNvPr>
          <p:cNvSpPr/>
          <p:nvPr/>
        </p:nvSpPr>
        <p:spPr>
          <a:xfrm>
            <a:off x="2971800" y="1447800"/>
            <a:ext cx="3129959" cy="584775"/>
          </a:xfrm>
          <a:prstGeom prst="rect">
            <a:avLst/>
          </a:prstGeom>
        </p:spPr>
        <p:txBody>
          <a:bodyPr wrap="none">
            <a:spAutoFit/>
          </a:bodyPr>
          <a:lstStyle/>
          <a:p>
            <a:pPr fontAlgn="b"/>
            <a:r>
              <a:rPr lang="en-US" sz="3200" dirty="0"/>
              <a:t>Trading Account</a:t>
            </a:r>
            <a:endParaRPr lang="en-US" sz="3200" b="1" dirty="0">
              <a:solidFill>
                <a:srgbClr val="000000"/>
              </a:solidFill>
              <a:latin typeface="Mangal" panose="02040503050203030202" pitchFamily="18" charset="0"/>
            </a:endParaRPr>
          </a:p>
        </p:txBody>
      </p:sp>
      <p:sp>
        <p:nvSpPr>
          <p:cNvPr id="9" name="TextBox 8">
            <a:extLst>
              <a:ext uri="{FF2B5EF4-FFF2-40B4-BE49-F238E27FC236}">
                <a16:creationId xmlns:a16="http://schemas.microsoft.com/office/drawing/2014/main" xmlns="" id="{3C9E938A-9D01-41BA-A682-699E98DC9785}"/>
              </a:ext>
            </a:extLst>
          </p:cNvPr>
          <p:cNvSpPr txBox="1"/>
          <p:nvPr/>
        </p:nvSpPr>
        <p:spPr>
          <a:xfrm>
            <a:off x="990601" y="5486400"/>
            <a:ext cx="8153399" cy="1323439"/>
          </a:xfrm>
          <a:prstGeom prst="rect">
            <a:avLst/>
          </a:prstGeom>
          <a:noFill/>
        </p:spPr>
        <p:txBody>
          <a:bodyPr wrap="square" rtlCol="0">
            <a:spAutoFit/>
          </a:bodyPr>
          <a:lstStyle/>
          <a:p>
            <a:r>
              <a:rPr lang="en-US" sz="2000" dirty="0">
                <a:solidFill>
                  <a:srgbClr val="FF0000"/>
                </a:solidFill>
              </a:rPr>
              <a:t>Purpose of Inventory valuation is to set off the cost of unsold value from purchase debited to ascertain correct profit</a:t>
            </a:r>
          </a:p>
          <a:p>
            <a:endParaRPr lang="en-US" sz="2000" dirty="0">
              <a:solidFill>
                <a:srgbClr val="FF0000"/>
              </a:solidFill>
            </a:endParaRPr>
          </a:p>
          <a:p>
            <a:r>
              <a:rPr lang="en-US" sz="2000" b="1" dirty="0">
                <a:solidFill>
                  <a:srgbClr val="FF0000"/>
                </a:solidFill>
              </a:rPr>
              <a:t>Inventory Valuation cannot result in profit</a:t>
            </a:r>
            <a:endParaRPr lang="hi-IN" sz="2000" b="1" dirty="0">
              <a:solidFill>
                <a:srgbClr val="FF0000"/>
              </a:solidFill>
            </a:endParaRPr>
          </a:p>
        </p:txBody>
      </p:sp>
    </p:spTree>
    <p:extLst>
      <p:ext uri="{BB962C8B-B14F-4D97-AF65-F5344CB8AC3E}">
        <p14:creationId xmlns:p14="http://schemas.microsoft.com/office/powerpoint/2010/main" xmlns="" val="18882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t>Other Issues (Revised)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457245770"/>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F9B74-5BF9-460E-A3AE-82823D3D241E}"/>
              </a:ext>
            </a:extLst>
          </p:cNvPr>
          <p:cNvSpPr>
            <a:spLocks noGrp="1"/>
          </p:cNvSpPr>
          <p:nvPr>
            <p:ph type="title"/>
          </p:nvPr>
        </p:nvSpPr>
        <p:spPr>
          <a:xfrm>
            <a:off x="457200" y="152400"/>
            <a:ext cx="8686800" cy="990600"/>
          </a:xfrm>
        </p:spPr>
        <p:txBody>
          <a:bodyPr/>
          <a:lstStyle/>
          <a:p>
            <a:r>
              <a:rPr lang="en-US" dirty="0"/>
              <a:t>Cost Formulae – FIFO, WEIGHTED AVG.</a:t>
            </a:r>
            <a:endParaRPr lang="hi-IN" dirty="0"/>
          </a:p>
        </p:txBody>
      </p:sp>
      <p:pic>
        <p:nvPicPr>
          <p:cNvPr id="3074" name="Picture 2" descr="Related image">
            <a:extLst>
              <a:ext uri="{FF2B5EF4-FFF2-40B4-BE49-F238E27FC236}">
                <a16:creationId xmlns:a16="http://schemas.microsoft.com/office/drawing/2014/main" xmlns="" id="{274C0A3C-B1DE-4466-8CED-2199C263E68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500" b="8750"/>
          <a:stretch/>
        </p:blipFill>
        <p:spPr bwMode="auto">
          <a:xfrm>
            <a:off x="0" y="1524000"/>
            <a:ext cx="91440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2671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ewellery design">
            <a:extLst>
              <a:ext uri="{FF2B5EF4-FFF2-40B4-BE49-F238E27FC236}">
                <a16:creationId xmlns:a16="http://schemas.microsoft.com/office/drawing/2014/main" xmlns="" id="{D197959A-CC9B-45C5-91A4-40E97F1187D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457200" y="1828800"/>
            <a:ext cx="1743075" cy="224623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jewellery design">
            <a:extLst>
              <a:ext uri="{FF2B5EF4-FFF2-40B4-BE49-F238E27FC236}">
                <a16:creationId xmlns:a16="http://schemas.microsoft.com/office/drawing/2014/main" xmlns="" id="{3282A100-50DC-44EF-815E-753E05D2914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0750" y="2052639"/>
            <a:ext cx="3295650" cy="190488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jewellery design">
            <a:extLst>
              <a:ext uri="{FF2B5EF4-FFF2-40B4-BE49-F238E27FC236}">
                <a16:creationId xmlns:a16="http://schemas.microsoft.com/office/drawing/2014/main" xmlns="" id="{33BB5CB5-823F-4788-A265-4E38184ADE0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1828800"/>
            <a:ext cx="2112319" cy="264783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jewellery design">
            <a:extLst>
              <a:ext uri="{FF2B5EF4-FFF2-40B4-BE49-F238E27FC236}">
                <a16:creationId xmlns:a16="http://schemas.microsoft.com/office/drawing/2014/main" xmlns="" id="{FC296CEC-67FB-4D0A-BA34-08C4186F75D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2975" y="4136833"/>
            <a:ext cx="25146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5841B6DA-44FB-4AF5-B7A1-B1FF401E524E}"/>
              </a:ext>
            </a:extLst>
          </p:cNvPr>
          <p:cNvSpPr txBox="1"/>
          <p:nvPr/>
        </p:nvSpPr>
        <p:spPr>
          <a:xfrm>
            <a:off x="457200" y="457200"/>
            <a:ext cx="8229600" cy="646331"/>
          </a:xfrm>
          <a:prstGeom prst="rect">
            <a:avLst/>
          </a:prstGeom>
          <a:noFill/>
        </p:spPr>
        <p:txBody>
          <a:bodyPr wrap="square" rtlCol="0">
            <a:spAutoFit/>
          </a:bodyPr>
          <a:lstStyle/>
          <a:p>
            <a:r>
              <a:rPr lang="en-US" sz="3600" dirty="0"/>
              <a:t>Specific Identification method</a:t>
            </a:r>
            <a:endParaRPr lang="hi-IN" sz="3600" dirty="0">
              <a:solidFill>
                <a:srgbClr val="FF0000"/>
              </a:solidFill>
            </a:endParaRPr>
          </a:p>
        </p:txBody>
      </p:sp>
    </p:spTree>
    <p:extLst>
      <p:ext uri="{BB962C8B-B14F-4D97-AF65-F5344CB8AC3E}">
        <p14:creationId xmlns:p14="http://schemas.microsoft.com/office/powerpoint/2010/main" xmlns="" val="9749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8534400" cy="5181600"/>
          </a:xfrm>
        </p:spPr>
        <p:txBody>
          <a:bodyPr>
            <a:normAutofit lnSpcReduction="10000"/>
          </a:bodyPr>
          <a:lstStyle/>
          <a:p>
            <a:r>
              <a:rPr lang="en-IN" b="1" dirty="0"/>
              <a:t>First-in First-out and Weighted Average Cost Formula</a:t>
            </a:r>
            <a:r>
              <a:rPr lang="en-IN" dirty="0"/>
              <a:t> </a:t>
            </a:r>
            <a:endParaRPr lang="en-US" dirty="0"/>
          </a:p>
          <a:p>
            <a:r>
              <a:rPr lang="en-IN" dirty="0"/>
              <a:t>16. Cost of inventories, other than the inventory dealt with in paragraph 13……………..</a:t>
            </a:r>
          </a:p>
          <a:p>
            <a:pPr marL="0" indent="0">
              <a:buNone/>
            </a:pPr>
            <a:r>
              <a:rPr lang="en-IN" dirty="0"/>
              <a:t>PARA 13</a:t>
            </a:r>
          </a:p>
          <a:p>
            <a:pPr marL="0" indent="0">
              <a:buNone/>
            </a:pPr>
            <a:r>
              <a:rPr lang="en-IN" dirty="0"/>
              <a:t>“</a:t>
            </a:r>
            <a:r>
              <a:rPr lang="en-US" dirty="0"/>
              <a:t>13. The Cost of inventories of items</a:t>
            </a:r>
          </a:p>
          <a:p>
            <a:pPr marL="0" indent="0">
              <a:buNone/>
            </a:pPr>
            <a:r>
              <a:rPr lang="en-US" dirty="0"/>
              <a:t>(i) 	that are not ordinarily interchangeable; and</a:t>
            </a:r>
          </a:p>
          <a:p>
            <a:pPr marL="0" indent="0" algn="just">
              <a:buNone/>
            </a:pPr>
            <a:r>
              <a:rPr lang="en-US" dirty="0"/>
              <a:t>(ii) 	goods or services produced and </a:t>
            </a:r>
            <a:r>
              <a:rPr lang="en-US" u="sng" dirty="0"/>
              <a:t>segregated for specific projects shall be assigned by specific identification of their individual costs</a:t>
            </a:r>
            <a:r>
              <a:rPr lang="en-US" dirty="0"/>
              <a:t>.</a:t>
            </a:r>
          </a:p>
          <a:p>
            <a:pPr marL="0" indent="0">
              <a:buNone/>
            </a:pPr>
            <a:r>
              <a:rPr lang="en-US" b="1" dirty="0"/>
              <a:t>14. 'Specific identification of cost' means specific costs are attributed to identified items of inventory.</a:t>
            </a:r>
            <a:r>
              <a:rPr lang="en-IN" b="1" dirty="0"/>
              <a:t>”</a:t>
            </a:r>
          </a:p>
        </p:txBody>
      </p:sp>
    </p:spTree>
    <p:extLst>
      <p:ext uri="{BB962C8B-B14F-4D97-AF65-F5344CB8AC3E}">
        <p14:creationId xmlns:p14="http://schemas.microsoft.com/office/powerpoint/2010/main" xmlns="" val="3449018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departmental store">
            <a:extLst>
              <a:ext uri="{FF2B5EF4-FFF2-40B4-BE49-F238E27FC236}">
                <a16:creationId xmlns:a16="http://schemas.microsoft.com/office/drawing/2014/main" xmlns="" id="{834E3E62-1AD6-4D16-B77A-5A2B3548655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7923" y="1143000"/>
            <a:ext cx="9144000" cy="51403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Image result for departmental store">
            <a:extLst>
              <a:ext uri="{FF2B5EF4-FFF2-40B4-BE49-F238E27FC236}">
                <a16:creationId xmlns:a16="http://schemas.microsoft.com/office/drawing/2014/main" xmlns="" id="{C938CA56-5C96-417E-AE96-7C8DB40F97E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2200" y="3733800"/>
            <a:ext cx="3458308" cy="25937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614E4376-8076-46AF-AEA8-0EB95BC63C51}"/>
              </a:ext>
            </a:extLst>
          </p:cNvPr>
          <p:cNvSpPr txBox="1"/>
          <p:nvPr/>
        </p:nvSpPr>
        <p:spPr>
          <a:xfrm>
            <a:off x="457200" y="457200"/>
            <a:ext cx="8229600" cy="646331"/>
          </a:xfrm>
          <a:prstGeom prst="rect">
            <a:avLst/>
          </a:prstGeom>
          <a:noFill/>
        </p:spPr>
        <p:txBody>
          <a:bodyPr wrap="square" rtlCol="0">
            <a:spAutoFit/>
          </a:bodyPr>
          <a:lstStyle/>
          <a:p>
            <a:r>
              <a:rPr lang="en-US" sz="3600" dirty="0"/>
              <a:t>Retail Method</a:t>
            </a:r>
            <a:endParaRPr lang="hi-IN" sz="3600" dirty="0">
              <a:solidFill>
                <a:srgbClr val="FF0000"/>
              </a:solidFill>
            </a:endParaRPr>
          </a:p>
        </p:txBody>
      </p:sp>
    </p:spTree>
    <p:extLst>
      <p:ext uri="{BB962C8B-B14F-4D97-AF65-F5344CB8AC3E}">
        <p14:creationId xmlns:p14="http://schemas.microsoft.com/office/powerpoint/2010/main" xmlns="" val="4839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Method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184052332"/>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277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t>WIP for Service Providers</a:t>
            </a:r>
          </a:p>
        </p:txBody>
      </p:sp>
      <p:graphicFrame>
        <p:nvGraphicFramePr>
          <p:cNvPr id="4" name="Content Placeholder 3"/>
          <p:cNvGraphicFramePr>
            <a:graphicFrameLocks noGrp="1"/>
          </p:cNvGraphicFramePr>
          <p:nvPr>
            <p:ph sz="quarter" idx="1"/>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82346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9ACE0-9DD3-4789-809A-19DE5A77EB42}"/>
              </a:ext>
            </a:extLst>
          </p:cNvPr>
          <p:cNvSpPr>
            <a:spLocks noGrp="1"/>
          </p:cNvSpPr>
          <p:nvPr>
            <p:ph type="title"/>
          </p:nvPr>
        </p:nvSpPr>
        <p:spPr/>
        <p:txBody>
          <a:bodyPr/>
          <a:lstStyle/>
          <a:p>
            <a:r>
              <a:rPr lang="en-US" sz="3600" dirty="0"/>
              <a:t>Disclosures</a:t>
            </a:r>
            <a:endParaRPr lang="hi-IN" sz="3600" dirty="0"/>
          </a:p>
        </p:txBody>
      </p:sp>
      <p:sp>
        <p:nvSpPr>
          <p:cNvPr id="3" name="Content Placeholder 2">
            <a:extLst>
              <a:ext uri="{FF2B5EF4-FFF2-40B4-BE49-F238E27FC236}">
                <a16:creationId xmlns:a16="http://schemas.microsoft.com/office/drawing/2014/main" xmlns="" id="{4C6C0F0F-43ED-4F4A-B51E-0DDB2A64B19A}"/>
              </a:ext>
            </a:extLst>
          </p:cNvPr>
          <p:cNvSpPr>
            <a:spLocks noGrp="1"/>
          </p:cNvSpPr>
          <p:nvPr>
            <p:ph sz="quarter" idx="1"/>
          </p:nvPr>
        </p:nvSpPr>
        <p:spPr/>
        <p:txBody>
          <a:bodyPr/>
          <a:lstStyle/>
          <a:p>
            <a:r>
              <a:rPr lang="en-US" b="1" dirty="0"/>
              <a:t>General Disclosure </a:t>
            </a:r>
            <a:endParaRPr lang="en-US" dirty="0"/>
          </a:p>
          <a:p>
            <a:r>
              <a:rPr lang="en-US" dirty="0"/>
              <a:t>Raw materials, work-in-progress, finished goods, goods for trade and stores, spares, etc. are valued at cost or net </a:t>
            </a:r>
            <a:r>
              <a:rPr lang="en-US" dirty="0" err="1"/>
              <a:t>realisable</a:t>
            </a:r>
            <a:r>
              <a:rPr lang="en-US" dirty="0"/>
              <a:t> value, whichever is lower. </a:t>
            </a:r>
          </a:p>
          <a:p>
            <a:r>
              <a:rPr lang="en-US" dirty="0"/>
              <a:t>Goods in transit are valued at cost to date.  </a:t>
            </a:r>
          </a:p>
          <a:p>
            <a:r>
              <a:rPr lang="en-US" dirty="0"/>
              <a:t>‘Cost’ comprises all costs of purchase, costs of conversion and other costs incurred in bringing the inventory to the present location and condition. </a:t>
            </a:r>
          </a:p>
          <a:p>
            <a:r>
              <a:rPr lang="en-US" dirty="0"/>
              <a:t>The cost formulae used is either ‘first in first out’, or ‘specific identification’, or the ‘average cost’, as applicable. </a:t>
            </a:r>
          </a:p>
        </p:txBody>
      </p:sp>
    </p:spTree>
    <p:extLst>
      <p:ext uri="{BB962C8B-B14F-4D97-AF65-F5344CB8AC3E}">
        <p14:creationId xmlns:p14="http://schemas.microsoft.com/office/powerpoint/2010/main" xmlns="" val="3110273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C69BA-5CC9-4C3E-AB4A-8D971D203319}"/>
              </a:ext>
            </a:extLst>
          </p:cNvPr>
          <p:cNvSpPr>
            <a:spLocks noGrp="1"/>
          </p:cNvSpPr>
          <p:nvPr>
            <p:ph type="title"/>
          </p:nvPr>
        </p:nvSpPr>
        <p:spPr/>
        <p:txBody>
          <a:bodyPr/>
          <a:lstStyle/>
          <a:p>
            <a:r>
              <a:rPr lang="en-US" dirty="0"/>
              <a:t>Specific Disclosure</a:t>
            </a:r>
            <a:endParaRPr lang="hi-IN" dirty="0"/>
          </a:p>
        </p:txBody>
      </p:sp>
      <p:sp>
        <p:nvSpPr>
          <p:cNvPr id="3" name="Content Placeholder 2">
            <a:extLst>
              <a:ext uri="{FF2B5EF4-FFF2-40B4-BE49-F238E27FC236}">
                <a16:creationId xmlns:a16="http://schemas.microsoft.com/office/drawing/2014/main" xmlns="" id="{552AA31F-5A76-4DE7-8D88-6423034A5B50}"/>
              </a:ext>
            </a:extLst>
          </p:cNvPr>
          <p:cNvSpPr>
            <a:spLocks noGrp="1"/>
          </p:cNvSpPr>
          <p:nvPr>
            <p:ph sz="quarter" idx="1"/>
          </p:nvPr>
        </p:nvSpPr>
        <p:spPr/>
        <p:txBody>
          <a:bodyPr/>
          <a:lstStyle/>
          <a:p>
            <a:r>
              <a:rPr lang="en-US" dirty="0"/>
              <a:t>Carrying cost of inventory as on Balance Sheet date is as follows: </a:t>
            </a:r>
          </a:p>
          <a:p>
            <a:pPr lvl="1"/>
            <a:r>
              <a:rPr lang="en-US" dirty="0"/>
              <a:t>Finished goods……….., </a:t>
            </a:r>
          </a:p>
          <a:p>
            <a:pPr lvl="1"/>
            <a:r>
              <a:rPr lang="en-US" dirty="0"/>
              <a:t>Traded goods……………., </a:t>
            </a:r>
          </a:p>
          <a:p>
            <a:pPr lvl="1"/>
            <a:r>
              <a:rPr lang="en-US" dirty="0"/>
              <a:t>Work in progress………………, </a:t>
            </a:r>
          </a:p>
          <a:p>
            <a:pPr lvl="1"/>
            <a:r>
              <a:rPr lang="en-US" dirty="0"/>
              <a:t>Raw materials……………</a:t>
            </a:r>
          </a:p>
          <a:p>
            <a:endParaRPr lang="hi-IN" dirty="0"/>
          </a:p>
        </p:txBody>
      </p:sp>
    </p:spTree>
    <p:extLst>
      <p:ext uri="{BB962C8B-B14F-4D97-AF65-F5344CB8AC3E}">
        <p14:creationId xmlns:p14="http://schemas.microsoft.com/office/powerpoint/2010/main" xmlns="" val="4268289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t>Securities</a:t>
            </a:r>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828800"/>
          <a:ext cx="8001000" cy="2590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tblGrid>
              <a:tr h="647700">
                <a:tc>
                  <a:txBody>
                    <a:bodyPr/>
                    <a:lstStyle/>
                    <a:p>
                      <a:r>
                        <a:rPr lang="en-US" dirty="0"/>
                        <a:t>Shares</a:t>
                      </a:r>
                    </a:p>
                  </a:txBody>
                  <a:tcPr/>
                </a:tc>
                <a:tc>
                  <a:txBody>
                    <a:bodyPr/>
                    <a:lstStyle/>
                    <a:p>
                      <a:r>
                        <a:rPr lang="en-US" dirty="0"/>
                        <a:t>Cost</a:t>
                      </a:r>
                    </a:p>
                  </a:txBody>
                  <a:tcPr/>
                </a:tc>
                <a:tc>
                  <a:txBody>
                    <a:bodyPr/>
                    <a:lstStyle/>
                    <a:p>
                      <a:r>
                        <a:rPr lang="en-US" dirty="0"/>
                        <a:t>NRV</a:t>
                      </a:r>
                    </a:p>
                  </a:txBody>
                  <a:tcPr/>
                </a:tc>
                <a:tc>
                  <a:txBody>
                    <a:bodyPr/>
                    <a:lstStyle/>
                    <a:p>
                      <a:r>
                        <a:rPr lang="en-US" dirty="0"/>
                        <a:t>Notional Gain / Loss</a:t>
                      </a:r>
                    </a:p>
                  </a:txBody>
                  <a:tcPr/>
                </a:tc>
                <a:tc>
                  <a:txBody>
                    <a:bodyPr/>
                    <a:lstStyle/>
                    <a:p>
                      <a:r>
                        <a:rPr lang="en-US" dirty="0"/>
                        <a:t>Accounting</a:t>
                      </a:r>
                      <a:r>
                        <a:rPr lang="en-US" baseline="0" dirty="0"/>
                        <a:t> Standard</a:t>
                      </a:r>
                      <a:endParaRPr lang="en-US" dirty="0"/>
                    </a:p>
                  </a:txBody>
                  <a:tcPr/>
                </a:tc>
                <a:extLst>
                  <a:ext uri="{0D108BD9-81ED-4DB2-BD59-A6C34878D82A}">
                    <a16:rowId xmlns:a16="http://schemas.microsoft.com/office/drawing/2014/main" xmlns="" val="10000"/>
                  </a:ext>
                </a:extLst>
              </a:tr>
              <a:tr h="647700">
                <a:tc>
                  <a:txBody>
                    <a:bodyPr/>
                    <a:lstStyle/>
                    <a:p>
                      <a:r>
                        <a:rPr lang="en-US" dirty="0"/>
                        <a:t>Satyam</a:t>
                      </a:r>
                    </a:p>
                  </a:txBody>
                  <a:tcPr/>
                </a:tc>
                <a:tc>
                  <a:txBody>
                    <a:bodyPr/>
                    <a:lstStyle/>
                    <a:p>
                      <a:r>
                        <a:rPr lang="en-US" dirty="0"/>
                        <a:t>1000</a:t>
                      </a:r>
                    </a:p>
                  </a:txBody>
                  <a:tcPr/>
                </a:tc>
                <a:tc>
                  <a:txBody>
                    <a:bodyPr/>
                    <a:lstStyle/>
                    <a:p>
                      <a:r>
                        <a:rPr lang="en-US" dirty="0"/>
                        <a:t>100</a:t>
                      </a:r>
                    </a:p>
                  </a:txBody>
                  <a:tcPr/>
                </a:tc>
                <a:tc>
                  <a:txBody>
                    <a:bodyPr/>
                    <a:lstStyle/>
                    <a:p>
                      <a:r>
                        <a:rPr lang="en-US" dirty="0"/>
                        <a:t>(900)</a:t>
                      </a:r>
                    </a:p>
                  </a:txBody>
                  <a:tcPr/>
                </a:tc>
                <a:tc>
                  <a:txBody>
                    <a:bodyPr/>
                    <a:lstStyle/>
                    <a:p>
                      <a:r>
                        <a:rPr lang="en-US" dirty="0"/>
                        <a:t>100</a:t>
                      </a:r>
                    </a:p>
                  </a:txBody>
                  <a:tcPr/>
                </a:tc>
                <a:extLst>
                  <a:ext uri="{0D108BD9-81ED-4DB2-BD59-A6C34878D82A}">
                    <a16:rowId xmlns:a16="http://schemas.microsoft.com/office/drawing/2014/main" xmlns="" val="10001"/>
                  </a:ext>
                </a:extLst>
              </a:tr>
              <a:tr h="647700">
                <a:tc>
                  <a:txBody>
                    <a:bodyPr/>
                    <a:lstStyle/>
                    <a:p>
                      <a:r>
                        <a:rPr lang="en-US" dirty="0"/>
                        <a:t>Infosys</a:t>
                      </a:r>
                    </a:p>
                  </a:txBody>
                  <a:tcPr/>
                </a:tc>
                <a:tc>
                  <a:txBody>
                    <a:bodyPr/>
                    <a:lstStyle/>
                    <a:p>
                      <a:r>
                        <a:rPr lang="en-US" dirty="0"/>
                        <a:t>100</a:t>
                      </a:r>
                    </a:p>
                  </a:txBody>
                  <a:tcPr/>
                </a:tc>
                <a:tc>
                  <a:txBody>
                    <a:bodyPr/>
                    <a:lstStyle/>
                    <a:p>
                      <a:r>
                        <a:rPr lang="en-US" dirty="0"/>
                        <a:t>2000</a:t>
                      </a:r>
                    </a:p>
                  </a:txBody>
                  <a:tcPr/>
                </a:tc>
                <a:tc>
                  <a:txBody>
                    <a:bodyPr/>
                    <a:lstStyle/>
                    <a:p>
                      <a:r>
                        <a:rPr lang="en-US" dirty="0"/>
                        <a:t>1100</a:t>
                      </a:r>
                    </a:p>
                  </a:txBody>
                  <a:tcPr/>
                </a:tc>
                <a:tc>
                  <a:txBody>
                    <a:bodyPr/>
                    <a:lstStyle/>
                    <a:p>
                      <a:r>
                        <a:rPr lang="en-US" dirty="0"/>
                        <a:t>100</a:t>
                      </a:r>
                    </a:p>
                  </a:txBody>
                  <a:tcPr/>
                </a:tc>
                <a:extLst>
                  <a:ext uri="{0D108BD9-81ED-4DB2-BD59-A6C34878D82A}">
                    <a16:rowId xmlns:a16="http://schemas.microsoft.com/office/drawing/2014/main" xmlns="" val="10002"/>
                  </a:ext>
                </a:extLst>
              </a:tr>
              <a:tr h="647700">
                <a:tc>
                  <a:txBody>
                    <a:bodyPr/>
                    <a:lstStyle/>
                    <a:p>
                      <a:pPr algn="ctr"/>
                      <a:r>
                        <a:rPr lang="en-US" b="1" dirty="0"/>
                        <a:t>ICDS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b="1" dirty="0"/>
                        <a:t>200</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Service and Construction </a:t>
            </a:r>
            <a:r>
              <a:rPr lang="en-US" dirty="0"/>
              <a:t>Contracts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1356508"/>
              </p:ext>
            </p:extLst>
          </p:nvPr>
        </p:nvGraphicFramePr>
        <p:xfrm>
          <a:off x="304800" y="16002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t>Construction Contracts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261580528"/>
              </p:ext>
            </p:extLst>
          </p:nvPr>
        </p:nvGraphicFramePr>
        <p:xfrm>
          <a:off x="304800" y="1219200"/>
          <a:ext cx="86868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35C6B2-BCF3-4283-BDB7-C3B99821BADA}"/>
              </a:ext>
            </a:extLst>
          </p:cNvPr>
          <p:cNvSpPr>
            <a:spLocks noGrp="1"/>
          </p:cNvSpPr>
          <p:nvPr>
            <p:ph type="title"/>
          </p:nvPr>
        </p:nvSpPr>
        <p:spPr/>
        <p:txBody>
          <a:bodyPr/>
          <a:lstStyle/>
          <a:p>
            <a:r>
              <a:rPr lang="en-US" dirty="0"/>
              <a:t>Real Estate Developers</a:t>
            </a:r>
            <a:endParaRPr lang="hi-IN" dirty="0"/>
          </a:p>
        </p:txBody>
      </p:sp>
      <p:graphicFrame>
        <p:nvGraphicFramePr>
          <p:cNvPr id="4" name="Content Placeholder 3">
            <a:extLst>
              <a:ext uri="{FF2B5EF4-FFF2-40B4-BE49-F238E27FC236}">
                <a16:creationId xmlns:a16="http://schemas.microsoft.com/office/drawing/2014/main" xmlns="" id="{B4F959D8-8C6C-4F3C-897E-6E2EFF349D5A}"/>
              </a:ext>
            </a:extLst>
          </p:cNvPr>
          <p:cNvGraphicFramePr>
            <a:graphicFrameLocks noGrp="1"/>
          </p:cNvGraphicFramePr>
          <p:nvPr>
            <p:ph sz="quarter" idx="1"/>
            <p:extLst>
              <p:ext uri="{D42A27DB-BD31-4B8C-83A1-F6EECF244321}">
                <p14:modId xmlns:p14="http://schemas.microsoft.com/office/powerpoint/2010/main" xmlns="" val="1122423427"/>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99657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6C467-0124-4E27-8F93-8EA8BA2E4FC6}"/>
              </a:ext>
            </a:extLst>
          </p:cNvPr>
          <p:cNvSpPr>
            <a:spLocks noGrp="1"/>
          </p:cNvSpPr>
          <p:nvPr>
            <p:ph type="title"/>
          </p:nvPr>
        </p:nvSpPr>
        <p:spPr/>
        <p:txBody>
          <a:bodyPr/>
          <a:lstStyle/>
          <a:p>
            <a:r>
              <a:rPr lang="en-US" dirty="0"/>
              <a:t>Case 1</a:t>
            </a:r>
            <a:endParaRPr lang="hi-IN" dirty="0"/>
          </a:p>
        </p:txBody>
      </p:sp>
      <p:graphicFrame>
        <p:nvGraphicFramePr>
          <p:cNvPr id="4" name="Content Placeholder 3">
            <a:extLst>
              <a:ext uri="{FF2B5EF4-FFF2-40B4-BE49-F238E27FC236}">
                <a16:creationId xmlns:a16="http://schemas.microsoft.com/office/drawing/2014/main" xmlns="" id="{7174508F-0C6E-4E79-A253-5D8BC2111486}"/>
              </a:ext>
            </a:extLst>
          </p:cNvPr>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98628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9BDA9-DA7E-43E1-B75B-014DBAD7033B}"/>
              </a:ext>
            </a:extLst>
          </p:cNvPr>
          <p:cNvSpPr>
            <a:spLocks noGrp="1"/>
          </p:cNvSpPr>
          <p:nvPr>
            <p:ph type="title"/>
          </p:nvPr>
        </p:nvSpPr>
        <p:spPr/>
        <p:txBody>
          <a:bodyPr/>
          <a:lstStyle/>
          <a:p>
            <a:r>
              <a:rPr lang="en-US" dirty="0"/>
              <a:t>Case 2</a:t>
            </a:r>
            <a:endParaRPr lang="hi-IN" dirty="0"/>
          </a:p>
        </p:txBody>
      </p:sp>
      <p:graphicFrame>
        <p:nvGraphicFramePr>
          <p:cNvPr id="4" name="Content Placeholder 3">
            <a:extLst>
              <a:ext uri="{FF2B5EF4-FFF2-40B4-BE49-F238E27FC236}">
                <a16:creationId xmlns:a16="http://schemas.microsoft.com/office/drawing/2014/main" xmlns="" id="{BA78A18B-52FA-42C4-9921-305E4AFB807E}"/>
              </a:ext>
            </a:extLst>
          </p:cNvPr>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8673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42400-F7DB-44B0-A35C-A4CB81CC7C56}"/>
              </a:ext>
            </a:extLst>
          </p:cNvPr>
          <p:cNvSpPr>
            <a:spLocks noGrp="1"/>
          </p:cNvSpPr>
          <p:nvPr>
            <p:ph type="title"/>
          </p:nvPr>
        </p:nvSpPr>
        <p:spPr/>
        <p:txBody>
          <a:bodyPr/>
          <a:lstStyle/>
          <a:p>
            <a:endParaRPr lang="hi-IN"/>
          </a:p>
        </p:txBody>
      </p:sp>
      <p:graphicFrame>
        <p:nvGraphicFramePr>
          <p:cNvPr id="4" name="Content Placeholder 3">
            <a:extLst>
              <a:ext uri="{FF2B5EF4-FFF2-40B4-BE49-F238E27FC236}">
                <a16:creationId xmlns:a16="http://schemas.microsoft.com/office/drawing/2014/main" xmlns="" id="{E5741229-6CFA-43E6-8350-8FB05F8DE763}"/>
              </a:ext>
            </a:extLst>
          </p:cNvPr>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16620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9BDA9-DA7E-43E1-B75B-014DBAD7033B}"/>
              </a:ext>
            </a:extLst>
          </p:cNvPr>
          <p:cNvSpPr>
            <a:spLocks noGrp="1"/>
          </p:cNvSpPr>
          <p:nvPr>
            <p:ph type="title"/>
          </p:nvPr>
        </p:nvSpPr>
        <p:spPr/>
        <p:txBody>
          <a:bodyPr/>
          <a:lstStyle/>
          <a:p>
            <a:r>
              <a:rPr lang="en-US" dirty="0"/>
              <a:t>Case 3</a:t>
            </a:r>
            <a:endParaRPr lang="hi-IN" dirty="0"/>
          </a:p>
        </p:txBody>
      </p:sp>
      <p:graphicFrame>
        <p:nvGraphicFramePr>
          <p:cNvPr id="4" name="Content Placeholder 3">
            <a:extLst>
              <a:ext uri="{FF2B5EF4-FFF2-40B4-BE49-F238E27FC236}">
                <a16:creationId xmlns:a16="http://schemas.microsoft.com/office/drawing/2014/main" xmlns="" id="{BA78A18B-52FA-42C4-9921-305E4AFB807E}"/>
              </a:ext>
            </a:extLst>
          </p:cNvPr>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10448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773316-B61A-461D-B0DD-CFFAF4A8B584}"/>
              </a:ext>
            </a:extLst>
          </p:cNvPr>
          <p:cNvSpPr>
            <a:spLocks noGrp="1"/>
          </p:cNvSpPr>
          <p:nvPr>
            <p:ph sz="quarter" idx="1"/>
          </p:nvPr>
        </p:nvSpPr>
        <p:spPr/>
        <p:txBody>
          <a:bodyPr>
            <a:normAutofit/>
          </a:bodyPr>
          <a:lstStyle/>
          <a:p>
            <a:r>
              <a:rPr lang="en-US" dirty="0">
                <a:latin typeface="Arial Narrow" panose="020B0606020202030204" pitchFamily="34" charset="0"/>
              </a:rPr>
              <a:t>Stage of completion</a:t>
            </a:r>
          </a:p>
          <a:p>
            <a:pPr lvl="1"/>
            <a:r>
              <a:rPr lang="en-US" dirty="0">
                <a:latin typeface="Arial Narrow" panose="020B0606020202030204" pitchFamily="34" charset="0"/>
              </a:rPr>
              <a:t>Contract cost incurred / Estimated total contract cost</a:t>
            </a:r>
          </a:p>
          <a:p>
            <a:pPr lvl="1"/>
            <a:r>
              <a:rPr lang="en-US" dirty="0">
                <a:latin typeface="Arial Narrow" panose="020B0606020202030204" pitchFamily="34" charset="0"/>
              </a:rPr>
              <a:t>390/600 = 65%</a:t>
            </a:r>
          </a:p>
          <a:p>
            <a:r>
              <a:rPr lang="en-US" dirty="0">
                <a:latin typeface="Arial Narrow" panose="020B0606020202030204" pitchFamily="34" charset="0"/>
              </a:rPr>
              <a:t>Sale agreement for consideration  = 200 Lakhs</a:t>
            </a:r>
          </a:p>
          <a:p>
            <a:pPr lvl="1"/>
            <a:r>
              <a:rPr lang="en-US" dirty="0">
                <a:latin typeface="Arial Narrow" panose="020B0606020202030204" pitchFamily="34" charset="0"/>
              </a:rPr>
              <a:t>65% of 200 Lakhs</a:t>
            </a:r>
          </a:p>
          <a:p>
            <a:r>
              <a:rPr lang="en-US" sz="3200" b="1" dirty="0">
                <a:latin typeface="Arial Narrow" panose="020B0606020202030204" pitchFamily="34" charset="0"/>
              </a:rPr>
              <a:t>Revenue to be recognized = 130 Lakhs</a:t>
            </a:r>
          </a:p>
          <a:p>
            <a:r>
              <a:rPr lang="en-US" b="1" dirty="0" err="1">
                <a:latin typeface="Arial Narrow" panose="020B0606020202030204" pitchFamily="34" charset="0"/>
              </a:rPr>
              <a:t>Prop.Contract</a:t>
            </a:r>
            <a:r>
              <a:rPr lang="en-US" b="1" dirty="0">
                <a:latin typeface="Arial Narrow" panose="020B0606020202030204" pitchFamily="34" charset="0"/>
              </a:rPr>
              <a:t> cost = 5000/20000 * 390 Lakhs = 97.5 Lakhs</a:t>
            </a:r>
          </a:p>
          <a:p>
            <a:r>
              <a:rPr lang="en-US" b="1" dirty="0">
                <a:latin typeface="Arial Narrow" panose="020B0606020202030204" pitchFamily="34" charset="0"/>
              </a:rPr>
              <a:t>Contract Profit/Income = 32.5</a:t>
            </a:r>
          </a:p>
          <a:p>
            <a:r>
              <a:rPr lang="en-US" sz="2800" b="1" dirty="0">
                <a:latin typeface="Arial Narrow" panose="020B0606020202030204" pitchFamily="34" charset="0"/>
              </a:rPr>
              <a:t>Work in progress </a:t>
            </a:r>
            <a:r>
              <a:rPr lang="en-US" dirty="0">
                <a:latin typeface="Arial Narrow" panose="020B0606020202030204" pitchFamily="34" charset="0"/>
              </a:rPr>
              <a:t>= 390 – 97.5 = </a:t>
            </a:r>
            <a:r>
              <a:rPr lang="en-US" sz="3200" b="1" dirty="0">
                <a:latin typeface="Arial Narrow" panose="020B0606020202030204" pitchFamily="34" charset="0"/>
              </a:rPr>
              <a:t>292.5</a:t>
            </a:r>
            <a:endParaRPr lang="hi-IN" b="1" dirty="0">
              <a:latin typeface="Arial Narrow" panose="020B0606020202030204" pitchFamily="34" charset="0"/>
            </a:endParaRPr>
          </a:p>
        </p:txBody>
      </p:sp>
    </p:spTree>
    <p:extLst>
      <p:ext uri="{BB962C8B-B14F-4D97-AF65-F5344CB8AC3E}">
        <p14:creationId xmlns:p14="http://schemas.microsoft.com/office/powerpoint/2010/main" xmlns="" val="25659714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t>Government Grants</a:t>
            </a:r>
          </a:p>
        </p:txBody>
      </p:sp>
      <p:graphicFrame>
        <p:nvGraphicFramePr>
          <p:cNvPr id="4" name="Content Placeholder 3"/>
          <p:cNvGraphicFramePr>
            <a:graphicFrameLocks noGrp="1"/>
          </p:cNvGraphicFramePr>
          <p:nvPr>
            <p:ph sz="quarter" idx="1"/>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37066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rmAutofit/>
          </a:bodyPr>
          <a:lstStyle/>
          <a:p>
            <a:r>
              <a:rPr lang="en-US" sz="3200" dirty="0" smtClean="0"/>
              <a:t>Cl. 15: Capital Asset converted into Stock in trade</a:t>
            </a:r>
            <a:endParaRPr lang="en-US" sz="3200" dirty="0"/>
          </a:p>
        </p:txBody>
      </p:sp>
      <p:sp>
        <p:nvSpPr>
          <p:cNvPr id="3" name="Slide Number Placeholder 2"/>
          <p:cNvSpPr>
            <a:spLocks noGrp="1"/>
          </p:cNvSpPr>
          <p:nvPr>
            <p:ph type="sldNum" sz="quarter" idx="4294967295"/>
          </p:nvPr>
        </p:nvSpPr>
        <p:spPr>
          <a:xfrm>
            <a:off x="146304" y="6210300"/>
            <a:ext cx="457200" cy="457200"/>
          </a:xfrm>
          <a:prstGeom prst="ellipse">
            <a:avLst/>
          </a:prstGeom>
        </p:spPr>
        <p:txBody>
          <a:bodyPr/>
          <a:lstStyle/>
          <a:p>
            <a:fld id="{A9757AB2-5F33-4871-933F-1A0D28863833}" type="slidenum">
              <a:rPr lang="en-US" smtClean="0"/>
              <a:pPr/>
              <a:t>84</a:t>
            </a:fld>
            <a:endParaRPr lang="en-US"/>
          </a:p>
        </p:txBody>
      </p:sp>
      <p:graphicFrame>
        <p:nvGraphicFramePr>
          <p:cNvPr id="6" name="Diagram 5"/>
          <p:cNvGraphicFramePr/>
          <p:nvPr>
            <p:extLst>
              <p:ext uri="{D42A27DB-BD31-4B8C-83A1-F6EECF244321}">
                <p14:modId xmlns="" xmlns:p14="http://schemas.microsoft.com/office/powerpoint/2010/main" val="3259946151"/>
              </p:ext>
            </p:extLst>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Clause 17: Cases u/s 50C and 43CA</a:t>
            </a:r>
            <a:endParaRPr lang="en-US" dirty="0"/>
          </a:p>
        </p:txBody>
      </p:sp>
      <p:sp>
        <p:nvSpPr>
          <p:cNvPr id="3" name="Content Placeholder 2"/>
          <p:cNvSpPr>
            <a:spLocks noGrp="1"/>
          </p:cNvSpPr>
          <p:nvPr>
            <p:ph idx="1"/>
          </p:nvPr>
        </p:nvSpPr>
        <p:spPr>
          <a:xfrm>
            <a:off x="228600" y="1600200"/>
            <a:ext cx="8686800" cy="28956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lnSpc>
                <a:spcPct val="200000"/>
              </a:lnSpc>
              <a:buNone/>
            </a:pPr>
            <a:r>
              <a:rPr lang="en-US" i="1" dirty="0" smtClean="0"/>
              <a:t> “Where any land or building or both is transferred during the previous year for a consideration less than value adopted or assessed or assessable by any authority of a State Government referred to in section 43CA or 50C, please furnish:”</a:t>
            </a:r>
            <a:endParaRPr lang="en-US" i="1" dirty="0"/>
          </a:p>
        </p:txBody>
      </p:sp>
      <p:graphicFrame>
        <p:nvGraphicFramePr>
          <p:cNvPr id="4" name="Table 3"/>
          <p:cNvGraphicFramePr>
            <a:graphicFrameLocks noGrp="1"/>
          </p:cNvGraphicFramePr>
          <p:nvPr/>
        </p:nvGraphicFramePr>
        <p:xfrm>
          <a:off x="381000" y="4800600"/>
          <a:ext cx="8305800" cy="1783080"/>
        </p:xfrm>
        <a:graphic>
          <a:graphicData uri="http://schemas.openxmlformats.org/drawingml/2006/table">
            <a:tbl>
              <a:tblPr firstRow="1" bandRow="1">
                <a:tableStyleId>{00A15C55-8517-42AA-B614-E9B94910E393}</a:tableStyleId>
              </a:tblPr>
              <a:tblGrid>
                <a:gridCol w="1910334"/>
                <a:gridCol w="2740914"/>
                <a:gridCol w="3654552"/>
              </a:tblGrid>
              <a:tr h="1363532">
                <a:tc>
                  <a:txBody>
                    <a:bodyPr/>
                    <a:lstStyle/>
                    <a:p>
                      <a:pPr algn="ctr"/>
                      <a:r>
                        <a:rPr lang="en-IN" sz="2400" dirty="0" smtClean="0"/>
                        <a:t>Details of Property</a:t>
                      </a:r>
                      <a:endParaRPr lang="en-IN" sz="2400" dirty="0"/>
                    </a:p>
                  </a:txBody>
                  <a:tcPr/>
                </a:tc>
                <a:tc>
                  <a:txBody>
                    <a:bodyPr/>
                    <a:lstStyle/>
                    <a:p>
                      <a:pPr algn="ctr"/>
                      <a:r>
                        <a:rPr lang="en-IN" sz="2400" dirty="0" smtClean="0"/>
                        <a:t>Consideration Received or Accrued</a:t>
                      </a:r>
                      <a:endParaRPr lang="en-IN"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t>Value</a:t>
                      </a:r>
                      <a:r>
                        <a:rPr lang="en-IN" sz="2400" baseline="0" dirty="0" smtClean="0"/>
                        <a:t> Adopted or Assessed or Assessable</a:t>
                      </a:r>
                      <a:endParaRPr lang="en-IN" sz="2400" dirty="0" smtClean="0">
                        <a:solidFill>
                          <a:srgbClr val="FF0000"/>
                        </a:solidFill>
                      </a:endParaRPr>
                    </a:p>
                  </a:txBody>
                  <a:tcPr/>
                </a:tc>
              </a:tr>
              <a:tr h="419548">
                <a:tc>
                  <a:txBody>
                    <a:bodyPr/>
                    <a:lstStyle/>
                    <a:p>
                      <a:pPr algn="ctr"/>
                      <a:endParaRPr lang="en-IN" sz="1800" dirty="0"/>
                    </a:p>
                  </a:txBody>
                  <a:tcPr/>
                </a:tc>
                <a:tc>
                  <a:txBody>
                    <a:bodyPr/>
                    <a:lstStyle/>
                    <a:p>
                      <a:pPr algn="ctr"/>
                      <a:endParaRPr lang="en-IN" sz="1800" dirty="0"/>
                    </a:p>
                  </a:txBody>
                  <a:tcPr/>
                </a:tc>
                <a:tc>
                  <a:txBody>
                    <a:bodyPr/>
                    <a:lstStyle/>
                    <a:p>
                      <a:pPr algn="ctr"/>
                      <a:endParaRPr lang="en-IN" sz="1800" dirty="0"/>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17: Audit Checklist</a:t>
            </a:r>
            <a:endParaRPr lang="en-US" dirty="0"/>
          </a:p>
        </p:txBody>
      </p:sp>
      <p:graphicFrame>
        <p:nvGraphicFramePr>
          <p:cNvPr id="4" name="Content Placeholder 3"/>
          <p:cNvGraphicFramePr>
            <a:graphicFrameLocks noGrp="1"/>
          </p:cNvGraphicFramePr>
          <p:nvPr>
            <p:ph idx="1"/>
          </p:nvPr>
        </p:nvGraphicFramePr>
        <p:xfrm>
          <a:off x="457200" y="25146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6"/>
          <a:srcRect l="12299" t="54166" r="17789" b="29167"/>
          <a:stretch>
            <a:fillRect/>
          </a:stretch>
        </p:blipFill>
        <p:spPr bwMode="auto">
          <a:xfrm>
            <a:off x="47625" y="1447800"/>
            <a:ext cx="9096375"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5610CED-BC59-44AA-B76C-0557595726E3}"/>
                                            </p:graphicEl>
                                          </p:spTgt>
                                        </p:tgtEl>
                                        <p:attrNameLst>
                                          <p:attrName>style.visibility</p:attrName>
                                        </p:attrNameLst>
                                      </p:cBhvr>
                                      <p:to>
                                        <p:strVal val="visible"/>
                                      </p:to>
                                    </p:set>
                                    <p:anim calcmode="lin" valueType="num">
                                      <p:cBhvr additive="base">
                                        <p:cTn id="7" dur="500" fill="hold"/>
                                        <p:tgtEl>
                                          <p:spTgt spid="4">
                                            <p:graphicEl>
                                              <a:dgm id="{C5610CED-BC59-44AA-B76C-0557595726E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5610CED-BC59-44AA-B76C-0557595726E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2E95B1D-E542-4584-A925-70E4A7AE75BE}"/>
                                            </p:graphicEl>
                                          </p:spTgt>
                                        </p:tgtEl>
                                        <p:attrNameLst>
                                          <p:attrName>style.visibility</p:attrName>
                                        </p:attrNameLst>
                                      </p:cBhvr>
                                      <p:to>
                                        <p:strVal val="visible"/>
                                      </p:to>
                                    </p:set>
                                    <p:anim calcmode="lin" valueType="num">
                                      <p:cBhvr additive="base">
                                        <p:cTn id="13" dur="500" fill="hold"/>
                                        <p:tgtEl>
                                          <p:spTgt spid="4">
                                            <p:graphicEl>
                                              <a:dgm id="{A2E95B1D-E542-4584-A925-70E4A7AE75B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2E95B1D-E542-4584-A925-70E4A7AE75B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8E813EEB-1FC1-49CB-AFCA-0F5F039A1F3A}"/>
                                            </p:graphicEl>
                                          </p:spTgt>
                                        </p:tgtEl>
                                        <p:attrNameLst>
                                          <p:attrName>style.visibility</p:attrName>
                                        </p:attrNameLst>
                                      </p:cBhvr>
                                      <p:to>
                                        <p:strVal val="visible"/>
                                      </p:to>
                                    </p:set>
                                    <p:anim calcmode="lin" valueType="num">
                                      <p:cBhvr additive="base">
                                        <p:cTn id="19" dur="500" fill="hold"/>
                                        <p:tgtEl>
                                          <p:spTgt spid="4">
                                            <p:graphicEl>
                                              <a:dgm id="{8E813EEB-1FC1-49CB-AFCA-0F5F039A1F3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8E813EEB-1FC1-49CB-AFCA-0F5F039A1F3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4BA1E097-0CDE-428C-9FCC-C8B9763ECE63}"/>
                                            </p:graphicEl>
                                          </p:spTgt>
                                        </p:tgtEl>
                                        <p:attrNameLst>
                                          <p:attrName>style.visibility</p:attrName>
                                        </p:attrNameLst>
                                      </p:cBhvr>
                                      <p:to>
                                        <p:strVal val="visible"/>
                                      </p:to>
                                    </p:set>
                                    <p:anim calcmode="lin" valueType="num">
                                      <p:cBhvr additive="base">
                                        <p:cTn id="25" dur="500" fill="hold"/>
                                        <p:tgtEl>
                                          <p:spTgt spid="4">
                                            <p:graphicEl>
                                              <a:dgm id="{4BA1E097-0CDE-428C-9FCC-C8B9763ECE6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BA1E097-0CDE-428C-9FCC-C8B9763ECE6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17: Audit Checklist</a:t>
            </a:r>
            <a:endParaRPr lang="en-US"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54D42DB4-3F96-401D-B2F4-E705F1E8AA9C}"/>
                                            </p:graphicEl>
                                          </p:spTgt>
                                        </p:tgtEl>
                                        <p:attrNameLst>
                                          <p:attrName>style.visibility</p:attrName>
                                        </p:attrNameLst>
                                      </p:cBhvr>
                                      <p:to>
                                        <p:strVal val="visible"/>
                                      </p:to>
                                    </p:set>
                                    <p:anim calcmode="lin" valueType="num">
                                      <p:cBhvr additive="base">
                                        <p:cTn id="7" dur="500" fill="hold"/>
                                        <p:tgtEl>
                                          <p:spTgt spid="4">
                                            <p:graphicEl>
                                              <a:dgm id="{54D42DB4-3F96-401D-B2F4-E705F1E8AA9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4D42DB4-3F96-401D-B2F4-E705F1E8AA9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3EEA96E-7140-4715-A2EC-8C3359DC506B}"/>
                                            </p:graphicEl>
                                          </p:spTgt>
                                        </p:tgtEl>
                                        <p:attrNameLst>
                                          <p:attrName>style.visibility</p:attrName>
                                        </p:attrNameLst>
                                      </p:cBhvr>
                                      <p:to>
                                        <p:strVal val="visible"/>
                                      </p:to>
                                    </p:set>
                                    <p:anim calcmode="lin" valueType="num">
                                      <p:cBhvr additive="base">
                                        <p:cTn id="13" dur="500" fill="hold"/>
                                        <p:tgtEl>
                                          <p:spTgt spid="4">
                                            <p:graphicEl>
                                              <a:dgm id="{33EEA96E-7140-4715-A2EC-8C3359DC506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3EEA96E-7140-4715-A2EC-8C3359DC506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28C3B5C1-7579-455E-AB46-B437460787DE}"/>
                                            </p:graphicEl>
                                          </p:spTgt>
                                        </p:tgtEl>
                                        <p:attrNameLst>
                                          <p:attrName>style.visibility</p:attrName>
                                        </p:attrNameLst>
                                      </p:cBhvr>
                                      <p:to>
                                        <p:strVal val="visible"/>
                                      </p:to>
                                    </p:set>
                                    <p:anim calcmode="lin" valueType="num">
                                      <p:cBhvr additive="base">
                                        <p:cTn id="19" dur="500" fill="hold"/>
                                        <p:tgtEl>
                                          <p:spTgt spid="4">
                                            <p:graphicEl>
                                              <a:dgm id="{28C3B5C1-7579-455E-AB46-B437460787D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8C3B5C1-7579-455E-AB46-B437460787D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17: Issue 1</a:t>
            </a:r>
            <a:endParaRPr lang="en-US" dirty="0"/>
          </a:p>
        </p:txBody>
      </p:sp>
      <p:sp>
        <p:nvSpPr>
          <p:cNvPr id="3" name="Content Placeholder 2"/>
          <p:cNvSpPr>
            <a:spLocks noGrp="1"/>
          </p:cNvSpPr>
          <p:nvPr>
            <p:ph idx="1"/>
          </p:nvPr>
        </p:nvSpPr>
        <p:spPr>
          <a:xfrm>
            <a:off x="457200" y="1600200"/>
            <a:ext cx="8229600" cy="609600"/>
          </a:xfrm>
        </p:spPr>
        <p:txBody>
          <a:bodyPr>
            <a:normAutofit fontScale="92500"/>
          </a:bodyPr>
          <a:lstStyle/>
          <a:p>
            <a:pPr>
              <a:buNone/>
            </a:pPr>
            <a:r>
              <a:rPr lang="en-US" sz="2800" dirty="0" smtClean="0"/>
              <a:t>Reporting of all cases of Transfer of Land or Building?</a:t>
            </a:r>
          </a:p>
          <a:p>
            <a:endParaRPr lang="en-US" dirty="0"/>
          </a:p>
        </p:txBody>
      </p:sp>
      <p:graphicFrame>
        <p:nvGraphicFramePr>
          <p:cNvPr id="4" name="Table 3"/>
          <p:cNvGraphicFramePr>
            <a:graphicFrameLocks noGrp="1"/>
          </p:cNvGraphicFramePr>
          <p:nvPr/>
        </p:nvGraphicFramePr>
        <p:xfrm>
          <a:off x="762000" y="2376534"/>
          <a:ext cx="7391400" cy="1966866"/>
        </p:xfrm>
        <a:graphic>
          <a:graphicData uri="http://schemas.openxmlformats.org/drawingml/2006/table">
            <a:tbl>
              <a:tblPr firstRow="1" bandRow="1">
                <a:tableStyleId>{5C22544A-7EE6-4342-B048-85BDC9FD1C3A}</a:tableStyleId>
              </a:tblPr>
              <a:tblGrid>
                <a:gridCol w="2463800"/>
                <a:gridCol w="2463800"/>
                <a:gridCol w="2463800"/>
              </a:tblGrid>
              <a:tr h="755224">
                <a:tc>
                  <a:txBody>
                    <a:bodyPr/>
                    <a:lstStyle/>
                    <a:p>
                      <a:pPr algn="ctr"/>
                      <a:r>
                        <a:rPr lang="en-US" dirty="0" smtClean="0"/>
                        <a:t>Details of Property</a:t>
                      </a:r>
                      <a:endParaRPr lang="en-US" dirty="0"/>
                    </a:p>
                  </a:txBody>
                  <a:tcPr/>
                </a:tc>
                <a:tc>
                  <a:txBody>
                    <a:bodyPr/>
                    <a:lstStyle/>
                    <a:p>
                      <a:pPr algn="ctr"/>
                      <a:r>
                        <a:rPr lang="en-IN" sz="1800" dirty="0" smtClean="0"/>
                        <a:t>Consideration Received or Accrued</a:t>
                      </a:r>
                      <a:endParaRPr lang="en-IN"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smtClean="0"/>
                        <a:t>Value</a:t>
                      </a:r>
                      <a:r>
                        <a:rPr lang="en-IN" sz="1800" baseline="0" dirty="0" smtClean="0"/>
                        <a:t> Adopted or Assessed or Assessable</a:t>
                      </a:r>
                      <a:endParaRPr lang="en-IN" sz="1800" dirty="0" smtClean="0">
                        <a:solidFill>
                          <a:srgbClr val="FF0000"/>
                        </a:solidFill>
                      </a:endParaRPr>
                    </a:p>
                  </a:txBody>
                  <a:tcPr/>
                </a:tc>
              </a:tr>
              <a:tr h="526233">
                <a:tc>
                  <a:txBody>
                    <a:bodyPr/>
                    <a:lstStyle/>
                    <a:p>
                      <a:r>
                        <a:rPr lang="en-US" dirty="0" smtClean="0"/>
                        <a:t>Shop at Indore</a:t>
                      </a:r>
                      <a:endParaRPr lang="en-US" dirty="0"/>
                    </a:p>
                  </a:txBody>
                  <a:tcPr/>
                </a:tc>
                <a:tc>
                  <a:txBody>
                    <a:bodyPr/>
                    <a:lstStyle/>
                    <a:p>
                      <a:r>
                        <a:rPr lang="en-US" dirty="0" smtClean="0"/>
                        <a:t>1,00,00,000</a:t>
                      </a:r>
                      <a:endParaRPr lang="en-US" dirty="0"/>
                    </a:p>
                  </a:txBody>
                  <a:tcPr/>
                </a:tc>
                <a:tc>
                  <a:txBody>
                    <a:bodyPr/>
                    <a:lstStyle/>
                    <a:p>
                      <a:r>
                        <a:rPr lang="en-US" dirty="0" smtClean="0"/>
                        <a:t>2,00,00,000</a:t>
                      </a:r>
                      <a:endParaRPr lang="en-US" dirty="0"/>
                    </a:p>
                  </a:txBody>
                  <a:tcPr/>
                </a:tc>
              </a:tr>
              <a:tr h="526233">
                <a:tc>
                  <a:txBody>
                    <a:bodyPr/>
                    <a:lstStyle/>
                    <a:p>
                      <a:r>
                        <a:rPr lang="en-US" dirty="0" smtClean="0"/>
                        <a:t>Building at Indore</a:t>
                      </a:r>
                      <a:endParaRPr lang="en-US" dirty="0"/>
                    </a:p>
                  </a:txBody>
                  <a:tcPr/>
                </a:tc>
                <a:tc>
                  <a:txBody>
                    <a:bodyPr/>
                    <a:lstStyle/>
                    <a:p>
                      <a:r>
                        <a:rPr lang="en-US" dirty="0" smtClean="0"/>
                        <a:t>1,00,00,000</a:t>
                      </a:r>
                      <a:endParaRPr lang="en-US" dirty="0"/>
                    </a:p>
                  </a:txBody>
                  <a:tcPr/>
                </a:tc>
                <a:tc>
                  <a:txBody>
                    <a:bodyPr/>
                    <a:lstStyle/>
                    <a:p>
                      <a:r>
                        <a:rPr lang="en-US" dirty="0" smtClean="0"/>
                        <a:t>1,00,00,000</a:t>
                      </a:r>
                      <a:endParaRPr lang="en-US" dirty="0"/>
                    </a:p>
                  </a:txBody>
                  <a:tcPr/>
                </a:tc>
              </a:tr>
            </a:tbl>
          </a:graphicData>
        </a:graphic>
      </p:graphicFrame>
      <p:sp>
        <p:nvSpPr>
          <p:cNvPr id="5" name="Rectangle 4"/>
          <p:cNvSpPr/>
          <p:nvPr/>
        </p:nvSpPr>
        <p:spPr>
          <a:xfrm>
            <a:off x="609600" y="4684693"/>
            <a:ext cx="80010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dirty="0" smtClean="0">
                <a:latin typeface="Georgia" pitchFamily="18" charset="0"/>
              </a:rPr>
              <a:t>“….. consideration </a:t>
            </a:r>
            <a:r>
              <a:rPr lang="en-US" sz="2800" i="1" u="sng" dirty="0" smtClean="0">
                <a:solidFill>
                  <a:srgbClr val="FF0000"/>
                </a:solidFill>
                <a:latin typeface="Georgia" pitchFamily="18" charset="0"/>
              </a:rPr>
              <a:t>less than </a:t>
            </a:r>
            <a:r>
              <a:rPr lang="en-US" sz="2800" i="1" dirty="0" smtClean="0">
                <a:latin typeface="Georgia" pitchFamily="18" charset="0"/>
              </a:rPr>
              <a:t>value adopted or assessed or assessable… please furnish”</a:t>
            </a:r>
            <a:endParaRPr lang="en-US" sz="2800" i="1" dirty="0">
              <a:latin typeface="Georgia" pitchFamily="18" charset="0"/>
            </a:endParaRPr>
          </a:p>
        </p:txBody>
      </p:sp>
      <p:sp>
        <p:nvSpPr>
          <p:cNvPr id="6" name="Rectangle 5"/>
          <p:cNvSpPr/>
          <p:nvPr/>
        </p:nvSpPr>
        <p:spPr>
          <a:xfrm>
            <a:off x="6624618" y="6248400"/>
            <a:ext cx="2595582" cy="646331"/>
          </a:xfrm>
          <a:prstGeom prst="rect">
            <a:avLst/>
          </a:prstGeom>
        </p:spPr>
        <p:txBody>
          <a:bodyPr wrap="none">
            <a:spAutoFit/>
          </a:bodyPr>
          <a:lstStyle/>
          <a:p>
            <a:pPr eaLnBrk="1" fontAlgn="auto" hangingPunct="1">
              <a:spcAft>
                <a:spcPts val="0"/>
              </a:spcAft>
              <a:buFont typeface="Arial" pitchFamily="34" charset="0"/>
              <a:buNone/>
              <a:defRPr/>
            </a:pPr>
            <a:r>
              <a:rPr lang="en-US" b="1" dirty="0" smtClean="0"/>
              <a:t>G.J. Shah &amp; Company</a:t>
            </a:r>
          </a:p>
          <a:p>
            <a:pPr eaLnBrk="1" fontAlgn="auto" hangingPunct="1">
              <a:spcAft>
                <a:spcPts val="0"/>
              </a:spcAft>
              <a:buFont typeface="Arial" pitchFamily="34" charset="0"/>
              <a:buNone/>
              <a:defRPr/>
            </a:pPr>
            <a:r>
              <a:rPr lang="en-US" i="1" dirty="0" smtClean="0"/>
              <a:t>Chartered Accountants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Clause 17: Issue 2</a:t>
            </a:r>
            <a:endParaRPr lang="en-US" dirty="0"/>
          </a:p>
        </p:txBody>
      </p:sp>
      <p:sp>
        <p:nvSpPr>
          <p:cNvPr id="3" name="Content Placeholder 2"/>
          <p:cNvSpPr>
            <a:spLocks noGrp="1"/>
          </p:cNvSpPr>
          <p:nvPr>
            <p:ph sz="quarter" idx="1"/>
          </p:nvPr>
        </p:nvSpPr>
        <p:spPr>
          <a:xfrm>
            <a:off x="457200" y="1752600"/>
            <a:ext cx="8229600" cy="609600"/>
          </a:xfrm>
        </p:spPr>
        <p:txBody>
          <a:bodyPr>
            <a:normAutofit lnSpcReduction="10000"/>
          </a:bodyPr>
          <a:lstStyle/>
          <a:p>
            <a:pPr>
              <a:buNone/>
            </a:pPr>
            <a:r>
              <a:rPr lang="en-US" sz="3600" dirty="0" smtClean="0"/>
              <a:t>Auction of mortgaged property by Bank</a:t>
            </a:r>
            <a:endParaRPr lang="en-US" sz="3600" dirty="0"/>
          </a:p>
        </p:txBody>
      </p:sp>
      <p:sp>
        <p:nvSpPr>
          <p:cNvPr id="4" name="Rectangle 3"/>
          <p:cNvSpPr/>
          <p:nvPr/>
        </p:nvSpPr>
        <p:spPr>
          <a:xfrm>
            <a:off x="685800" y="2738735"/>
            <a:ext cx="8077200" cy="461665"/>
          </a:xfrm>
          <a:prstGeom prst="rect">
            <a:avLst/>
          </a:prstGeom>
        </p:spPr>
        <p:txBody>
          <a:bodyPr wrap="square">
            <a:spAutoFit/>
          </a:bodyPr>
          <a:lstStyle/>
          <a:p>
            <a:r>
              <a:rPr lang="en-US" sz="2400" i="1" dirty="0" smtClean="0"/>
              <a:t>“Where </a:t>
            </a:r>
            <a:r>
              <a:rPr lang="en-US" sz="2400" i="1" u="sng" dirty="0" smtClean="0">
                <a:solidFill>
                  <a:srgbClr val="FF0000"/>
                </a:solidFill>
              </a:rPr>
              <a:t>any land </a:t>
            </a:r>
            <a:r>
              <a:rPr lang="en-US" sz="2400" i="1" dirty="0" smtClean="0"/>
              <a:t>or building or both is transferred….” </a:t>
            </a:r>
            <a:endParaRPr lang="en-US" sz="2400" i="1" dirty="0"/>
          </a:p>
        </p:txBody>
      </p:sp>
      <p:graphicFrame>
        <p:nvGraphicFramePr>
          <p:cNvPr id="5" name="Diagram 4"/>
          <p:cNvGraphicFramePr/>
          <p:nvPr/>
        </p:nvGraphicFramePr>
        <p:xfrm>
          <a:off x="457200" y="3505200"/>
          <a:ext cx="7924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EB8055B-B9DD-4D44-BBAB-3127AA849BCD}"/>
                                            </p:graphicEl>
                                          </p:spTgt>
                                        </p:tgtEl>
                                        <p:attrNameLst>
                                          <p:attrName>style.visibility</p:attrName>
                                        </p:attrNameLst>
                                      </p:cBhvr>
                                      <p:to>
                                        <p:strVal val="visible"/>
                                      </p:to>
                                    </p:set>
                                    <p:anim calcmode="lin" valueType="num">
                                      <p:cBhvr additive="base">
                                        <p:cTn id="13" dur="500" fill="hold"/>
                                        <p:tgtEl>
                                          <p:spTgt spid="5">
                                            <p:graphicEl>
                                              <a:dgm id="{3EB8055B-B9DD-4D44-BBAB-3127AA849BC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EB8055B-B9DD-4D44-BBAB-3127AA849BC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BCE3E848-D68B-4A7E-AD70-54E05CF4CEF7}"/>
                                            </p:graphicEl>
                                          </p:spTgt>
                                        </p:tgtEl>
                                        <p:attrNameLst>
                                          <p:attrName>style.visibility</p:attrName>
                                        </p:attrNameLst>
                                      </p:cBhvr>
                                      <p:to>
                                        <p:strVal val="visible"/>
                                      </p:to>
                                    </p:set>
                                    <p:anim calcmode="lin" valueType="num">
                                      <p:cBhvr additive="base">
                                        <p:cTn id="19" dur="500" fill="hold"/>
                                        <p:tgtEl>
                                          <p:spTgt spid="5">
                                            <p:graphicEl>
                                              <a:dgm id="{BCE3E848-D68B-4A7E-AD70-54E05CF4CEF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BCE3E848-D68B-4A7E-AD70-54E05CF4CEF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9F1EC06E-EB44-4013-A6C6-42FB8F6241F7}"/>
                                            </p:graphicEl>
                                          </p:spTgt>
                                        </p:tgtEl>
                                        <p:attrNameLst>
                                          <p:attrName>style.visibility</p:attrName>
                                        </p:attrNameLst>
                                      </p:cBhvr>
                                      <p:to>
                                        <p:strVal val="visible"/>
                                      </p:to>
                                    </p:set>
                                    <p:anim calcmode="lin" valueType="num">
                                      <p:cBhvr additive="base">
                                        <p:cTn id="25" dur="500" fill="hold"/>
                                        <p:tgtEl>
                                          <p:spTgt spid="5">
                                            <p:graphicEl>
                                              <a:dgm id="{9F1EC06E-EB44-4013-A6C6-42FB8F6241F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9F1EC06E-EB44-4013-A6C6-42FB8F6241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Clause 29A: Advance received on capital asset forfeited to be reported</a:t>
            </a:r>
            <a:endParaRPr lang="en-US" dirty="0"/>
          </a:p>
        </p:txBody>
      </p:sp>
      <p:sp>
        <p:nvSpPr>
          <p:cNvPr id="5" name="Content Placeholder 4"/>
          <p:cNvSpPr>
            <a:spLocks noGrp="1"/>
          </p:cNvSpPr>
          <p:nvPr>
            <p:ph sz="quarter" idx="1"/>
          </p:nvPr>
        </p:nvSpPr>
        <p:spPr/>
        <p:txBody>
          <a:bodyPr>
            <a:normAutofit fontScale="92500"/>
          </a:bodyPr>
          <a:lstStyle/>
          <a:p>
            <a:pPr lvl="0"/>
            <a:r>
              <a:rPr lang="en-US" dirty="0" smtClean="0"/>
              <a:t>S.56(2)(ix)</a:t>
            </a:r>
          </a:p>
          <a:p>
            <a:pPr lvl="1" algn="just"/>
            <a:r>
              <a:rPr lang="en-US" dirty="0" smtClean="0"/>
              <a:t>if any sum of money is received as an advance or otherwise in the course of negotiations for transfer of a </a:t>
            </a:r>
            <a:r>
              <a:rPr lang="en-US" u="sng" dirty="0" smtClean="0">
                <a:solidFill>
                  <a:srgbClr val="FF0000"/>
                </a:solidFill>
              </a:rPr>
              <a:t>capital asset</a:t>
            </a:r>
            <a:r>
              <a:rPr lang="en-US" dirty="0" smtClean="0">
                <a:solidFill>
                  <a:srgbClr val="FF0000"/>
                </a:solidFill>
              </a:rPr>
              <a:t> </a:t>
            </a:r>
            <a:r>
              <a:rPr lang="en-US" dirty="0" smtClean="0"/>
              <a:t>and if such sum is forfeited or the negotiations do not result in transfer of such capital asset, then the same would be taxable as income from other sources</a:t>
            </a:r>
          </a:p>
          <a:p>
            <a:pPr lvl="0" algn="just"/>
            <a:r>
              <a:rPr lang="en-US" dirty="0" smtClean="0"/>
              <a:t>Under the new clause 29A, the tax auditor is required to report the nature of such income and the amount involved.</a:t>
            </a:r>
          </a:p>
          <a:p>
            <a:pPr lvl="0" algn="just"/>
            <a:r>
              <a:rPr lang="en-US" dirty="0" smtClean="0"/>
              <a:t>It would therefore be important for the auditor to obtain balance confirmations from third parties against whose names advances for capital assets are shown in the </a:t>
            </a:r>
            <a:r>
              <a:rPr lang="en-US" dirty="0" err="1" smtClean="0"/>
              <a:t>assessee’s</a:t>
            </a:r>
            <a:r>
              <a:rPr lang="en-US" dirty="0" smtClean="0"/>
              <a:t> balance sheet.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 18 - Depreciation</a:t>
            </a:r>
            <a:endParaRPr lang="en-US" dirty="0"/>
          </a:p>
        </p:txBody>
      </p:sp>
      <p:sp>
        <p:nvSpPr>
          <p:cNvPr id="3" name="Content Placeholder 2"/>
          <p:cNvSpPr>
            <a:spLocks noGrp="1"/>
          </p:cNvSpPr>
          <p:nvPr>
            <p:ph idx="1"/>
          </p:nvPr>
        </p:nvSpPr>
        <p:spPr/>
        <p:txBody>
          <a:bodyPr>
            <a:normAutofit/>
          </a:bodyPr>
          <a:lstStyle/>
          <a:p>
            <a:r>
              <a:rPr lang="en-US" dirty="0" smtClean="0"/>
              <a:t>Maximum Rate </a:t>
            </a:r>
            <a:r>
              <a:rPr lang="en-US" dirty="0"/>
              <a:t>of depreciation </a:t>
            </a:r>
            <a:r>
              <a:rPr lang="en-US" dirty="0" smtClean="0"/>
              <a:t>now</a:t>
            </a:r>
          </a:p>
          <a:p>
            <a:pPr algn="ctr">
              <a:buNone/>
            </a:pPr>
            <a:r>
              <a:rPr lang="en-US" sz="9600" b="1" u="sng" dirty="0" smtClean="0"/>
              <a:t>40%</a:t>
            </a:r>
            <a:endParaRPr lang="en-US" sz="7200" b="1" u="sng"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normAutofit/>
          </a:bodyPr>
          <a:lstStyle/>
          <a:p>
            <a:r>
              <a:rPr lang="en-US" b="1" dirty="0" smtClean="0"/>
              <a:t>Clause 18: Depreciation on Intangibles</a:t>
            </a:r>
            <a:endParaRPr lang="en-US" dirty="0"/>
          </a:p>
        </p:txBody>
      </p:sp>
      <p:graphicFrame>
        <p:nvGraphicFramePr>
          <p:cNvPr id="4" name="Table 3"/>
          <p:cNvGraphicFramePr>
            <a:graphicFrameLocks noGrp="1"/>
          </p:cNvGraphicFramePr>
          <p:nvPr/>
        </p:nvGraphicFramePr>
        <p:xfrm>
          <a:off x="457200" y="1219202"/>
          <a:ext cx="7848600" cy="4694625"/>
        </p:xfrm>
        <a:graphic>
          <a:graphicData uri="http://schemas.openxmlformats.org/drawingml/2006/table">
            <a:tbl>
              <a:tblPr firstRow="1" bandRow="1">
                <a:tableStyleId>{5C22544A-7EE6-4342-B048-85BDC9FD1C3A}</a:tableStyleId>
              </a:tblPr>
              <a:tblGrid>
                <a:gridCol w="3924300"/>
                <a:gridCol w="3924300"/>
              </a:tblGrid>
              <a:tr h="597682">
                <a:tc>
                  <a:txBody>
                    <a:bodyPr/>
                    <a:lstStyle/>
                    <a:p>
                      <a:r>
                        <a:rPr lang="en-US" dirty="0" smtClean="0"/>
                        <a:t>Item</a:t>
                      </a:r>
                      <a:endParaRPr lang="en-US" dirty="0"/>
                    </a:p>
                  </a:txBody>
                  <a:tcPr/>
                </a:tc>
                <a:tc>
                  <a:txBody>
                    <a:bodyPr/>
                    <a:lstStyle/>
                    <a:p>
                      <a:r>
                        <a:rPr lang="en-US" dirty="0" smtClean="0"/>
                        <a:t>Citation</a:t>
                      </a:r>
                      <a:endParaRPr lang="en-US" dirty="0"/>
                    </a:p>
                  </a:txBody>
                  <a:tcPr/>
                </a:tc>
              </a:tr>
              <a:tr h="838347">
                <a:tc>
                  <a:txBody>
                    <a:bodyPr/>
                    <a:lstStyle/>
                    <a:p>
                      <a:r>
                        <a:rPr lang="en-US" dirty="0" smtClean="0"/>
                        <a:t>Goodwill</a:t>
                      </a:r>
                      <a:endParaRPr lang="en-US" dirty="0"/>
                    </a:p>
                  </a:txBody>
                  <a:tcPr/>
                </a:tc>
                <a:tc>
                  <a:txBody>
                    <a:bodyPr/>
                    <a:lstStyle/>
                    <a:p>
                      <a:r>
                        <a:rPr kumimoji="0" lang="en-US" sz="1800" b="1" i="1" kern="1200" dirty="0" smtClean="0">
                          <a:solidFill>
                            <a:schemeClr val="dk1"/>
                          </a:solidFill>
                          <a:latin typeface="+mn-lt"/>
                          <a:ea typeface="+mn-ea"/>
                          <a:cs typeface="+mn-cs"/>
                        </a:rPr>
                        <a:t>SMIFS SECURITIES</a:t>
                      </a:r>
                      <a:r>
                        <a:rPr kumimoji="0" lang="en-US" sz="1800" b="1" i="1" kern="1200" baseline="0" dirty="0" smtClean="0">
                          <a:solidFill>
                            <a:schemeClr val="dk1"/>
                          </a:solidFill>
                          <a:latin typeface="+mn-lt"/>
                          <a:ea typeface="+mn-ea"/>
                          <a:cs typeface="+mn-cs"/>
                        </a:rPr>
                        <a:t> Ltd.</a:t>
                      </a:r>
                    </a:p>
                    <a:p>
                      <a:r>
                        <a:rPr kumimoji="0" lang="en-US" sz="1800" b="1" i="1" kern="1200" baseline="0" dirty="0" smtClean="0">
                          <a:solidFill>
                            <a:schemeClr val="dk1"/>
                          </a:solidFill>
                          <a:latin typeface="+mn-lt"/>
                          <a:ea typeface="+mn-ea"/>
                          <a:cs typeface="+mn-cs"/>
                        </a:rPr>
                        <a:t>(Supreme Court)</a:t>
                      </a:r>
                      <a:endParaRPr kumimoji="0" lang="en-US" sz="1800" kern="1200" baseline="0" dirty="0" smtClean="0">
                        <a:solidFill>
                          <a:schemeClr val="dk1"/>
                        </a:solidFill>
                        <a:latin typeface="+mn-lt"/>
                        <a:ea typeface="+mn-ea"/>
                        <a:cs typeface="+mn-cs"/>
                      </a:endParaRPr>
                    </a:p>
                  </a:txBody>
                  <a:tcPr/>
                </a:tc>
              </a:tr>
              <a:tr h="1031616">
                <a:tc>
                  <a:txBody>
                    <a:bodyPr/>
                    <a:lstStyle/>
                    <a:p>
                      <a:r>
                        <a:rPr lang="en-US" dirty="0" smtClean="0"/>
                        <a:t>Skill</a:t>
                      </a:r>
                      <a:r>
                        <a:rPr lang="en-US" baseline="0" dirty="0" smtClean="0"/>
                        <a:t> and Knowhow of </a:t>
                      </a:r>
                      <a:r>
                        <a:rPr lang="en-US" baseline="0" dirty="0" err="1" smtClean="0"/>
                        <a:t>Labour</a:t>
                      </a:r>
                      <a:endParaRPr lang="en-US" dirty="0"/>
                    </a:p>
                  </a:txBody>
                  <a:tcPr/>
                </a:tc>
                <a:tc>
                  <a:txBody>
                    <a:bodyPr/>
                    <a:lstStyle/>
                    <a:p>
                      <a:r>
                        <a:rPr lang="sv-SE" b="1" i="1" dirty="0" smtClean="0"/>
                        <a:t>BOSCH LTD v. CIT </a:t>
                      </a:r>
                    </a:p>
                    <a:p>
                      <a:r>
                        <a:rPr lang="sv-SE" b="1" i="1" dirty="0" smtClean="0"/>
                        <a:t>(2009-TIOL-736-ITAT-BANG)</a:t>
                      </a:r>
                      <a:endParaRPr lang="en-US" b="1" i="1" dirty="0"/>
                    </a:p>
                  </a:txBody>
                  <a:tcPr/>
                </a:tc>
              </a:tr>
              <a:tr h="1031616">
                <a:tc>
                  <a:txBody>
                    <a:bodyPr/>
                    <a:lstStyle/>
                    <a:p>
                      <a:r>
                        <a:rPr lang="en-US" dirty="0" smtClean="0"/>
                        <a:t>Brand Name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t>Raveendran</a:t>
                      </a:r>
                      <a:r>
                        <a:rPr lang="en-US" b="1" i="1" dirty="0" smtClean="0"/>
                        <a:t> </a:t>
                      </a:r>
                      <a:r>
                        <a:rPr lang="en-US" b="1" i="1" dirty="0" err="1" smtClean="0"/>
                        <a:t>Pillai</a:t>
                      </a:r>
                      <a:endParaRPr lang="en-US"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332 ITR 549 (Kerala HC)</a:t>
                      </a:r>
                      <a:endParaRPr lang="en-US" b="1" i="1" dirty="0"/>
                    </a:p>
                  </a:txBody>
                  <a:tcPr/>
                </a:tc>
              </a:tr>
              <a:tr h="597682">
                <a:tc>
                  <a:txBody>
                    <a:bodyPr/>
                    <a:lstStyle/>
                    <a:p>
                      <a:r>
                        <a:rPr lang="en-US" dirty="0" smtClean="0"/>
                        <a:t>Non Compete</a:t>
                      </a:r>
                      <a:endParaRPr lang="en-US" dirty="0"/>
                    </a:p>
                  </a:txBody>
                  <a:tcPr/>
                </a:tc>
                <a:tc>
                  <a:txBody>
                    <a:bodyPr/>
                    <a:lstStyle/>
                    <a:p>
                      <a:r>
                        <a:rPr lang="en-US" b="1" i="1" dirty="0" err="1" smtClean="0"/>
                        <a:t>Medicorp</a:t>
                      </a:r>
                      <a:r>
                        <a:rPr lang="en-US" b="1" i="1" dirty="0" smtClean="0"/>
                        <a:t> Tech. 21 DTR 69</a:t>
                      </a:r>
                      <a:endParaRPr lang="en-US" b="1" i="1" dirty="0"/>
                    </a:p>
                  </a:txBody>
                  <a:tcPr/>
                </a:tc>
              </a:tr>
              <a:tr h="597682">
                <a:tc>
                  <a:txBody>
                    <a:bodyPr/>
                    <a:lstStyle/>
                    <a:p>
                      <a:r>
                        <a:rPr lang="en-US" dirty="0" smtClean="0"/>
                        <a:t>Marketing and</a:t>
                      </a:r>
                      <a:r>
                        <a:rPr lang="en-US" baseline="0" dirty="0" smtClean="0"/>
                        <a:t> Commercial Rights</a:t>
                      </a:r>
                      <a:endParaRPr lang="en-US" dirty="0"/>
                    </a:p>
                  </a:txBody>
                  <a:tcPr/>
                </a:tc>
                <a:tc>
                  <a:txBody>
                    <a:bodyPr/>
                    <a:lstStyle/>
                    <a:p>
                      <a:r>
                        <a:rPr kumimoji="0" lang="en-US" sz="1800" b="1" i="1" kern="1200" dirty="0" smtClean="0">
                          <a:solidFill>
                            <a:schemeClr val="dk1"/>
                          </a:solidFill>
                          <a:latin typeface="+mn-lt"/>
                          <a:ea typeface="+mn-ea"/>
                          <a:cs typeface="+mn-cs"/>
                        </a:rPr>
                        <a:t>Skyline Caterers (20 SOT 266)</a:t>
                      </a:r>
                      <a:r>
                        <a:rPr kumimoji="0" lang="en-US" sz="1800" kern="1200" dirty="0" smtClean="0">
                          <a:solidFill>
                            <a:schemeClr val="dk1"/>
                          </a:solidFill>
                          <a:latin typeface="+mn-lt"/>
                          <a:ea typeface="+mn-ea"/>
                          <a:cs typeface="+mn-cs"/>
                        </a:rPr>
                        <a:t> </a:t>
                      </a:r>
                      <a:endParaRPr kumimoji="0" lang="en-US" sz="1800"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39754270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Depreciation</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Car Registered in Partner’s name – Reflected in </a:t>
            </a:r>
            <a:r>
              <a:rPr lang="en-US" i="1" dirty="0" smtClean="0"/>
              <a:t>Firm’s Balance </a:t>
            </a:r>
            <a:r>
              <a:rPr lang="en-US" i="1" dirty="0"/>
              <a:t>Sheet – What about Depreciation</a:t>
            </a:r>
          </a:p>
          <a:p>
            <a:pPr lvl="1"/>
            <a:r>
              <a:rPr lang="en-US" i="1" dirty="0" smtClean="0"/>
              <a:t>CIT </a:t>
            </a:r>
            <a:r>
              <a:rPr lang="en-US" i="1" dirty="0"/>
              <a:t>Vs. </a:t>
            </a:r>
            <a:r>
              <a:rPr lang="en-US" i="1" dirty="0" err="1"/>
              <a:t>Aravali</a:t>
            </a:r>
            <a:r>
              <a:rPr lang="en-US" i="1" dirty="0"/>
              <a:t> </a:t>
            </a:r>
            <a:r>
              <a:rPr lang="en-US" i="1" dirty="0" err="1"/>
              <a:t>Finlease</a:t>
            </a:r>
            <a:r>
              <a:rPr lang="en-US" i="1" dirty="0"/>
              <a:t> Ltd. 341 ITR 282 (</a:t>
            </a:r>
            <a:r>
              <a:rPr lang="en-US" i="1" dirty="0" err="1"/>
              <a:t>Guj</a:t>
            </a:r>
            <a:r>
              <a:rPr lang="en-US" i="1" dirty="0"/>
              <a:t>)</a:t>
            </a:r>
          </a:p>
          <a:p>
            <a:pPr lvl="1"/>
            <a:r>
              <a:rPr lang="en-US" i="1" dirty="0" err="1" smtClean="0"/>
              <a:t>Edwise</a:t>
            </a:r>
            <a:r>
              <a:rPr lang="en-US" i="1" dirty="0" smtClean="0"/>
              <a:t> </a:t>
            </a:r>
            <a:r>
              <a:rPr lang="en-US" i="1" dirty="0"/>
              <a:t>Consultants P. Ltd. Vs. DCIT 44 ITR 236 /45 CCH 392 (</a:t>
            </a:r>
            <a:r>
              <a:rPr lang="en-US" i="1" dirty="0" err="1" smtClean="0"/>
              <a:t>Mum.Trib</a:t>
            </a:r>
            <a:r>
              <a:rPr lang="en-US" i="1" dirty="0"/>
              <a:t>.)</a:t>
            </a:r>
          </a:p>
          <a:p>
            <a:r>
              <a:rPr lang="en-US" i="1" dirty="0" smtClean="0"/>
              <a:t>Depreciation </a:t>
            </a:r>
            <a:r>
              <a:rPr lang="en-US" i="1" dirty="0"/>
              <a:t>on Individual assets which are not </a:t>
            </a:r>
            <a:r>
              <a:rPr lang="en-US" i="1" dirty="0" smtClean="0"/>
              <a:t>used but </a:t>
            </a:r>
            <a:r>
              <a:rPr lang="en-US" i="1" dirty="0"/>
              <a:t>forming part of block of asset</a:t>
            </a:r>
          </a:p>
          <a:p>
            <a:pPr lvl="1"/>
            <a:r>
              <a:rPr lang="en-US" i="1" dirty="0" smtClean="0"/>
              <a:t>CIT </a:t>
            </a:r>
            <a:r>
              <a:rPr lang="en-US" i="1" dirty="0"/>
              <a:t>Vs. G. R. Shipping Ltd. – ITA No. 598 of 2009 (</a:t>
            </a:r>
            <a:r>
              <a:rPr lang="en-US" i="1" dirty="0" err="1"/>
              <a:t>Bom</a:t>
            </a:r>
            <a:r>
              <a:rPr lang="en-US" i="1" dirty="0"/>
              <a:t> HC)</a:t>
            </a:r>
          </a:p>
          <a:p>
            <a:pPr lvl="1"/>
            <a:r>
              <a:rPr lang="en-US" i="1" dirty="0" smtClean="0"/>
              <a:t>CIT </a:t>
            </a:r>
            <a:r>
              <a:rPr lang="en-US" i="1" dirty="0"/>
              <a:t>Vs. Sonic </a:t>
            </a:r>
            <a:r>
              <a:rPr lang="en-US" i="1" dirty="0" err="1"/>
              <a:t>Hiochem</a:t>
            </a:r>
            <a:r>
              <a:rPr lang="en-US" i="1" dirty="0"/>
              <a:t> Extraction P. Ltd. 94CCH 99 (</a:t>
            </a:r>
            <a:r>
              <a:rPr lang="en-US" i="1" dirty="0" err="1"/>
              <a:t>Bom</a:t>
            </a:r>
            <a:r>
              <a:rPr lang="en-US" i="1" dirty="0"/>
              <a:t>.)</a:t>
            </a:r>
          </a:p>
          <a:p>
            <a:r>
              <a:rPr lang="en-US" i="1" dirty="0" smtClean="0"/>
              <a:t>Depreciation </a:t>
            </a:r>
            <a:r>
              <a:rPr lang="en-US" i="1" dirty="0"/>
              <a:t>on vehicles for personal use</a:t>
            </a:r>
          </a:p>
          <a:p>
            <a:pPr lvl="1"/>
            <a:r>
              <a:rPr lang="it-IT" i="1" dirty="0" smtClean="0"/>
              <a:t>Microsoft </a:t>
            </a:r>
            <a:r>
              <a:rPr lang="it-IT" i="1" dirty="0"/>
              <a:t>Corporation India P. Ltd. Vs. Addl CIT 37 ITR 290 (Del. Trib.)</a:t>
            </a:r>
          </a:p>
          <a:p>
            <a:pPr lvl="2"/>
            <a:r>
              <a:rPr lang="en-US" i="1" dirty="0" smtClean="0"/>
              <a:t>No </a:t>
            </a:r>
            <a:r>
              <a:rPr lang="en-US" i="1" dirty="0"/>
              <a:t>Personal use in the case of </a:t>
            </a:r>
            <a:r>
              <a:rPr lang="en-US" i="1" dirty="0" smtClean="0"/>
              <a:t>companies</a:t>
            </a:r>
            <a:endParaRPr lang="en-US" i="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New AS 10- Property, plant and equipment</a:t>
            </a:r>
            <a:endParaRPr lang="en-US" sz="28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167307814"/>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740081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Clause 20(b) Details of Employee’s Contribution to Funds</a:t>
            </a:r>
            <a:endParaRPr lang="en-US" dirty="0"/>
          </a:p>
        </p:txBody>
      </p:sp>
      <p:graphicFrame>
        <p:nvGraphicFramePr>
          <p:cNvPr id="6" name="Table 5"/>
          <p:cNvGraphicFramePr>
            <a:graphicFrameLocks noGrp="1"/>
          </p:cNvGraphicFramePr>
          <p:nvPr/>
        </p:nvGraphicFramePr>
        <p:xfrm>
          <a:off x="685800" y="1295400"/>
          <a:ext cx="8077200" cy="2060660"/>
        </p:xfrm>
        <a:graphic>
          <a:graphicData uri="http://schemas.openxmlformats.org/drawingml/2006/table">
            <a:tbl>
              <a:tblPr firstRow="1" bandRow="1">
                <a:tableStyleId>{00A15C55-8517-42AA-B614-E9B94910E393}</a:tableStyleId>
              </a:tblPr>
              <a:tblGrid>
                <a:gridCol w="1066800"/>
                <a:gridCol w="1371600"/>
                <a:gridCol w="1447800"/>
                <a:gridCol w="1143000"/>
                <a:gridCol w="990600"/>
                <a:gridCol w="2057400"/>
              </a:tblGrid>
              <a:tr h="1151170">
                <a:tc>
                  <a:txBody>
                    <a:bodyPr/>
                    <a:lstStyle/>
                    <a:p>
                      <a:pPr marL="0" marR="0" algn="ctr">
                        <a:lnSpc>
                          <a:spcPct val="115000"/>
                        </a:lnSpc>
                        <a:spcBef>
                          <a:spcPts val="0"/>
                        </a:spcBef>
                        <a:spcAft>
                          <a:spcPts val="0"/>
                        </a:spcAft>
                      </a:pPr>
                      <a:r>
                        <a:rPr lang="en-US" sz="2000" dirty="0"/>
                        <a:t>Serial number</a:t>
                      </a:r>
                      <a:endParaRPr lang="en-US" sz="28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2000" dirty="0"/>
                        <a:t>Nature of fund</a:t>
                      </a:r>
                      <a:endParaRPr lang="en-US" sz="28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2000" dirty="0"/>
                        <a:t>Sum received from employees</a:t>
                      </a:r>
                      <a:endParaRPr lang="en-US" sz="28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2000" dirty="0"/>
                        <a:t>Due date for payment</a:t>
                      </a:r>
                      <a:endParaRPr lang="en-US" sz="28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2000" dirty="0"/>
                        <a:t>The actual amount paid</a:t>
                      </a:r>
                      <a:endParaRPr lang="en-US" sz="2800" dirty="0">
                        <a:latin typeface="Calibri"/>
                        <a:ea typeface="Calibri"/>
                        <a:cs typeface="Times New Roman"/>
                      </a:endParaRPr>
                    </a:p>
                  </a:txBody>
                  <a:tcPr marL="28575" marR="28575" marT="28575" marB="28575"/>
                </a:tc>
                <a:tc>
                  <a:txBody>
                    <a:bodyPr/>
                    <a:lstStyle/>
                    <a:p>
                      <a:pPr marL="0" marR="0" algn="ctr">
                        <a:lnSpc>
                          <a:spcPct val="115000"/>
                        </a:lnSpc>
                        <a:spcBef>
                          <a:spcPts val="0"/>
                        </a:spcBef>
                        <a:spcAft>
                          <a:spcPts val="0"/>
                        </a:spcAft>
                      </a:pPr>
                      <a:r>
                        <a:rPr lang="en-US" sz="2000" dirty="0"/>
                        <a:t>The actual date of payment to the concerned authorities</a:t>
                      </a:r>
                      <a:endParaRPr lang="en-US" sz="2800" dirty="0">
                        <a:latin typeface="Calibri"/>
                        <a:ea typeface="Calibri"/>
                        <a:cs typeface="Times New Roman"/>
                      </a:endParaRPr>
                    </a:p>
                  </a:txBody>
                  <a:tcPr marL="28575" marR="28575" marT="28575" marB="28575"/>
                </a:tc>
              </a:tr>
              <a:tr h="601430">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c>
                  <a:txBody>
                    <a:bodyPr/>
                    <a:lstStyle/>
                    <a:p>
                      <a:pPr marL="0" marR="0">
                        <a:lnSpc>
                          <a:spcPct val="115000"/>
                        </a:lnSpc>
                        <a:spcBef>
                          <a:spcPts val="0"/>
                        </a:spcBef>
                        <a:spcAft>
                          <a:spcPts val="0"/>
                        </a:spcAft>
                      </a:pPr>
                      <a:endParaRPr lang="en-US" sz="2800" dirty="0">
                        <a:latin typeface="Calibri"/>
                        <a:ea typeface="Calibri"/>
                        <a:cs typeface="Times New Roman"/>
                      </a:endParaRPr>
                    </a:p>
                  </a:txBody>
                  <a:tcPr marL="28575" marR="28575" marT="28575" marB="28575"/>
                </a:tc>
              </a:tr>
            </a:tbl>
          </a:graphicData>
        </a:graphic>
      </p:graphicFrame>
      <p:sp>
        <p:nvSpPr>
          <p:cNvPr id="8" name="Rectangle 7"/>
          <p:cNvSpPr/>
          <p:nvPr/>
        </p:nvSpPr>
        <p:spPr>
          <a:xfrm>
            <a:off x="381000" y="3810000"/>
            <a:ext cx="8382000" cy="2123658"/>
          </a:xfrm>
          <a:prstGeom prst="rect">
            <a:avLst/>
          </a:prstGeom>
        </p:spPr>
        <p:txBody>
          <a:bodyPr wrap="square">
            <a:spAutoFit/>
          </a:bodyPr>
          <a:lstStyle/>
          <a:p>
            <a:pPr marL="457200" indent="-457200" algn="just"/>
            <a:r>
              <a:rPr lang="en-US" sz="2400" dirty="0" smtClean="0">
                <a:latin typeface="Bookman Old Style" pitchFamily="18" charset="0"/>
              </a:rPr>
              <a:t>      Amount paid up to due date of filing the return, held to be allowable in following cases:- </a:t>
            </a:r>
          </a:p>
          <a:p>
            <a:pPr marL="457200" indent="-457200" algn="just"/>
            <a:endParaRPr lang="en-US" sz="1200" dirty="0" smtClean="0">
              <a:latin typeface="Bookman Old Style" pitchFamily="18" charset="0"/>
            </a:endParaRPr>
          </a:p>
          <a:p>
            <a:pPr marL="457200" indent="-457200" algn="just">
              <a:buFont typeface="Arial" pitchFamily="34" charset="0"/>
              <a:buChar char="•"/>
            </a:pPr>
            <a:r>
              <a:rPr lang="en-US" b="1" dirty="0" smtClean="0">
                <a:latin typeface="Bookman Old Style" pitchFamily="18" charset="0"/>
              </a:rPr>
              <a:t>Rajasthan State Warehousing (SC)</a:t>
            </a:r>
          </a:p>
          <a:p>
            <a:pPr marL="457200" indent="-457200" algn="just">
              <a:buFont typeface="Arial" pitchFamily="34" charset="0"/>
              <a:buChar char="•"/>
            </a:pPr>
            <a:r>
              <a:rPr lang="en-US" b="1" dirty="0" smtClean="0">
                <a:latin typeface="Bookman Old Style" pitchFamily="18" charset="0"/>
              </a:rPr>
              <a:t>CIT </a:t>
            </a:r>
            <a:r>
              <a:rPr lang="en-US" b="1" dirty="0" smtClean="0">
                <a:latin typeface="Bookman Old Style" pitchFamily="18" charset="0"/>
              </a:rPr>
              <a:t>vs. AIMIL Ltd. and others 321 ITR 508.(Del HC)</a:t>
            </a:r>
          </a:p>
          <a:p>
            <a:pPr marL="457200" indent="-457200" algn="just">
              <a:buFont typeface="Arial" pitchFamily="34" charset="0"/>
              <a:buChar char="•"/>
            </a:pPr>
            <a:r>
              <a:rPr lang="en-US" b="1" dirty="0" smtClean="0">
                <a:latin typeface="Bookman Old Style" pitchFamily="18" charset="0"/>
              </a:rPr>
              <a:t>DCIT v. D&amp;H </a:t>
            </a:r>
            <a:r>
              <a:rPr lang="en-US" b="1" dirty="0" err="1" smtClean="0">
                <a:latin typeface="Bookman Old Style" pitchFamily="18" charset="0"/>
              </a:rPr>
              <a:t>Secheron</a:t>
            </a:r>
            <a:r>
              <a:rPr lang="en-US" b="1" dirty="0" smtClean="0">
                <a:latin typeface="Bookman Old Style" pitchFamily="18" charset="0"/>
              </a:rPr>
              <a:t> (ITA No. 172/</a:t>
            </a:r>
            <a:r>
              <a:rPr lang="en-US" b="1" dirty="0" err="1" smtClean="0">
                <a:latin typeface="Bookman Old Style" pitchFamily="18" charset="0"/>
              </a:rPr>
              <a:t>Ind</a:t>
            </a:r>
            <a:r>
              <a:rPr lang="en-US" b="1" dirty="0" smtClean="0">
                <a:latin typeface="Bookman Old Style" pitchFamily="18" charset="0"/>
              </a:rPr>
              <a:t>/2011)</a:t>
            </a:r>
          </a:p>
          <a:p>
            <a:pPr marL="457200" indent="-457200" algn="just">
              <a:buFont typeface="Arial" pitchFamily="34" charset="0"/>
              <a:buChar char="•"/>
            </a:pPr>
            <a:r>
              <a:rPr lang="en-US" b="1" dirty="0" err="1" smtClean="0">
                <a:latin typeface="Bookman Old Style" pitchFamily="18" charset="0"/>
              </a:rPr>
              <a:t>Som</a:t>
            </a:r>
            <a:r>
              <a:rPr lang="en-US" b="1" dirty="0" smtClean="0">
                <a:latin typeface="Bookman Old Style" pitchFamily="18" charset="0"/>
              </a:rPr>
              <a:t> Distilleries v. DIT (ITA Nos.296 &amp; 297/</a:t>
            </a:r>
            <a:r>
              <a:rPr lang="en-US" b="1" dirty="0" err="1" smtClean="0">
                <a:latin typeface="Bookman Old Style" pitchFamily="18" charset="0"/>
              </a:rPr>
              <a:t>Ind</a:t>
            </a:r>
            <a:r>
              <a:rPr lang="en-US" b="1" dirty="0" smtClean="0">
                <a:latin typeface="Bookman Old Style" pitchFamily="18" charset="0"/>
              </a:rPr>
              <a:t>/2009)</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531352" cy="533400"/>
          </a:xfrm>
        </p:spPr>
        <p:txBody>
          <a:bodyPr>
            <a:noAutofit/>
          </a:bodyPr>
          <a:lstStyle/>
          <a:p>
            <a:r>
              <a:rPr lang="en-US" sz="3200" b="1" dirty="0" smtClean="0"/>
              <a:t>Cl. 21(a): Personal expense debited to P&amp;L</a:t>
            </a:r>
            <a:endParaRPr lang="en-US" sz="3200" dirty="0"/>
          </a:p>
        </p:txBody>
      </p:sp>
      <p:sp>
        <p:nvSpPr>
          <p:cNvPr id="5" name="Content Placeholder 2"/>
          <p:cNvSpPr>
            <a:spLocks noGrp="1"/>
          </p:cNvSpPr>
          <p:nvPr>
            <p:ph sz="quarter" idx="1"/>
          </p:nvPr>
        </p:nvSpPr>
        <p:spPr>
          <a:xfrm>
            <a:off x="612648" y="1219200"/>
            <a:ext cx="8153400" cy="4876800"/>
          </a:xfrm>
        </p:spPr>
        <p:txBody>
          <a:bodyPr>
            <a:noAutofit/>
          </a:bodyPr>
          <a:lstStyle/>
          <a:p>
            <a:pPr algn="just">
              <a:spcAft>
                <a:spcPts val="1000"/>
              </a:spcAft>
            </a:pPr>
            <a:r>
              <a:rPr lang="en-US" sz="2400" dirty="0" err="1" smtClean="0"/>
              <a:t>Scrutinise</a:t>
            </a:r>
            <a:r>
              <a:rPr lang="en-US" sz="2400" dirty="0" smtClean="0"/>
              <a:t> following Expense Accounts : </a:t>
            </a:r>
          </a:p>
          <a:p>
            <a:pPr marL="662940" lvl="1" indent="-342900" algn="just">
              <a:spcBef>
                <a:spcPts val="0"/>
              </a:spcBef>
              <a:buFont typeface="+mj-lt"/>
              <a:buAutoNum type="arabicPeriod"/>
            </a:pPr>
            <a:r>
              <a:rPr lang="en-US" sz="1800" dirty="0" smtClean="0"/>
              <a:t>Membership and Subscription,	</a:t>
            </a:r>
          </a:p>
          <a:p>
            <a:pPr marL="662940" lvl="1" indent="-342900" algn="just">
              <a:spcBef>
                <a:spcPts val="0"/>
              </a:spcBef>
              <a:buFont typeface="+mj-lt"/>
              <a:buAutoNum type="arabicPeriod"/>
            </a:pPr>
            <a:r>
              <a:rPr lang="en-US" sz="1800" dirty="0" smtClean="0"/>
              <a:t>Staff Welfare Expenses, </a:t>
            </a:r>
          </a:p>
          <a:p>
            <a:pPr marL="662940" lvl="1" indent="-342900" algn="just">
              <a:spcBef>
                <a:spcPts val="0"/>
              </a:spcBef>
              <a:buFont typeface="+mj-lt"/>
              <a:buAutoNum type="arabicPeriod"/>
            </a:pPr>
            <a:r>
              <a:rPr lang="en-US" sz="1800" dirty="0" smtClean="0"/>
              <a:t>General Expenses, </a:t>
            </a:r>
          </a:p>
          <a:p>
            <a:pPr marL="662940" lvl="1" indent="-342900" algn="just">
              <a:spcBef>
                <a:spcPts val="0"/>
              </a:spcBef>
              <a:buFont typeface="+mj-lt"/>
              <a:buAutoNum type="arabicPeriod"/>
            </a:pPr>
            <a:r>
              <a:rPr lang="en-US" sz="1800" dirty="0" smtClean="0"/>
              <a:t>Gifts and Presentation, </a:t>
            </a:r>
          </a:p>
          <a:p>
            <a:pPr marL="662940" lvl="1" indent="-342900" algn="just">
              <a:spcBef>
                <a:spcPts val="0"/>
              </a:spcBef>
              <a:buFont typeface="+mj-lt"/>
              <a:buAutoNum type="arabicPeriod"/>
            </a:pPr>
            <a:r>
              <a:rPr lang="en-US" sz="1800" dirty="0" smtClean="0"/>
              <a:t>Travelling Expenses,, </a:t>
            </a:r>
          </a:p>
          <a:p>
            <a:pPr marL="662940" lvl="1" indent="-342900" algn="just">
              <a:spcBef>
                <a:spcPts val="0"/>
              </a:spcBef>
              <a:buFont typeface="+mj-lt"/>
              <a:buAutoNum type="arabicPeriod"/>
            </a:pPr>
            <a:r>
              <a:rPr lang="en-US" sz="1800" dirty="0" smtClean="0"/>
              <a:t>Entertainment Expenses, etc</a:t>
            </a:r>
          </a:p>
          <a:p>
            <a:endParaRPr lang="en-US" sz="600" dirty="0" smtClean="0"/>
          </a:p>
          <a:p>
            <a:r>
              <a:rPr lang="en-US" sz="1800" dirty="0" smtClean="0"/>
              <a:t>General Note that “payments made as per contractual obligations not considered for this clause”</a:t>
            </a:r>
          </a:p>
          <a:p>
            <a:pPr algn="just">
              <a:spcAft>
                <a:spcPts val="1000"/>
              </a:spcAft>
            </a:pPr>
            <a:endParaRPr lang="en-US" sz="100" dirty="0" smtClean="0"/>
          </a:p>
          <a:p>
            <a:pPr algn="just">
              <a:spcAft>
                <a:spcPts val="1000"/>
              </a:spcAft>
            </a:pPr>
            <a:r>
              <a:rPr lang="en-US" sz="1800" dirty="0" smtClean="0"/>
              <a:t>Refer </a:t>
            </a:r>
            <a:r>
              <a:rPr lang="en-US" sz="1800" b="1" u="sng" dirty="0" smtClean="0"/>
              <a:t>Auditors Report (CARO)</a:t>
            </a:r>
            <a:r>
              <a:rPr lang="en-US" sz="1800" dirty="0" smtClean="0"/>
              <a:t> for any comments on personal expenses</a:t>
            </a:r>
          </a:p>
          <a:p>
            <a:pPr algn="just">
              <a:spcAft>
                <a:spcPts val="1000"/>
              </a:spcAft>
            </a:pPr>
            <a:r>
              <a:rPr lang="en-US" sz="1800" b="1" dirty="0" smtClean="0"/>
              <a:t>If no appeal filed in earlier years for certain disallowances for expenses towards personal motor car expenses, telephone, etc, the same should be mentioned in report.</a:t>
            </a:r>
          </a:p>
          <a:p>
            <a:pPr algn="just">
              <a:spcAft>
                <a:spcPts val="1000"/>
              </a:spcAft>
            </a:pPr>
            <a:r>
              <a:rPr lang="en-US" sz="1800" b="1" i="1" dirty="0" err="1" smtClean="0"/>
              <a:t>Scrutinise</a:t>
            </a:r>
            <a:r>
              <a:rPr lang="en-US" sz="1800" b="1" i="1" dirty="0" smtClean="0"/>
              <a:t> Credit card payments</a:t>
            </a:r>
            <a:endParaRPr lang="en-US"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down)">
                                      <p:cBhvr>
                                        <p:cTn id="30" dur="50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wipe(down)">
                                      <p:cBhvr>
                                        <p:cTn id="35" dur="500"/>
                                        <p:tgtEl>
                                          <p:spTgt spid="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ipe(down)">
                                      <p:cBhvr>
                                        <p:cTn id="40" dur="500"/>
                                        <p:tgtEl>
                                          <p:spTgt spid="5">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wipe(down)">
                                      <p:cBhvr>
                                        <p:cTn id="4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Autofit/>
          </a:bodyPr>
          <a:lstStyle/>
          <a:p>
            <a:r>
              <a:rPr lang="en-US" sz="3200" b="1" dirty="0" smtClean="0"/>
              <a:t>Clause 21(a): Expenses on fine, penalty, etc</a:t>
            </a:r>
            <a:endParaRPr lang="en-US" sz="3200" dirty="0"/>
          </a:p>
        </p:txBody>
      </p:sp>
      <p:graphicFrame>
        <p:nvGraphicFramePr>
          <p:cNvPr id="7" name="Content Placeholder 6"/>
          <p:cNvGraphicFramePr>
            <a:graphicFrameLocks noGrp="1"/>
          </p:cNvGraphicFramePr>
          <p:nvPr>
            <p:ph sz="quarter" idx="1"/>
          </p:nvPr>
        </p:nvGraphicFramePr>
        <p:xfrm>
          <a:off x="612648" y="12192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808038"/>
          </a:xfrm>
        </p:spPr>
        <p:txBody>
          <a:bodyPr>
            <a:normAutofit/>
          </a:bodyPr>
          <a:lstStyle/>
          <a:p>
            <a:r>
              <a:rPr lang="en-US" dirty="0" smtClean="0"/>
              <a:t>Cl.21 Capital v. Revenue Expenses</a:t>
            </a:r>
            <a:endParaRPr lang="en-US" dirty="0"/>
          </a:p>
        </p:txBody>
      </p:sp>
      <p:sp>
        <p:nvSpPr>
          <p:cNvPr id="3" name="Slide Number Placeholder 2"/>
          <p:cNvSpPr>
            <a:spLocks noGrp="1"/>
          </p:cNvSpPr>
          <p:nvPr>
            <p:ph type="sldNum" sz="quarter" idx="4294967295"/>
          </p:nvPr>
        </p:nvSpPr>
        <p:spPr>
          <a:xfrm>
            <a:off x="146304" y="6210300"/>
            <a:ext cx="457200" cy="457200"/>
          </a:xfrm>
          <a:prstGeom prst="ellipse">
            <a:avLst/>
          </a:prstGeom>
        </p:spPr>
        <p:txBody>
          <a:bodyPr/>
          <a:lstStyle/>
          <a:p>
            <a:fld id="{A9757AB2-5F33-4871-933F-1A0D28863833}" type="slidenum">
              <a:rPr lang="en-US" smtClean="0"/>
              <a:pPr/>
              <a:t>97</a:t>
            </a:fld>
            <a:endParaRPr lang="en-US"/>
          </a:p>
        </p:txBody>
      </p:sp>
      <p:graphicFrame>
        <p:nvGraphicFramePr>
          <p:cNvPr id="6" name="Content Placeholder 5"/>
          <p:cNvGraphicFramePr>
            <a:graphicFrameLocks noGrp="1"/>
          </p:cNvGraphicFramePr>
          <p:nvPr>
            <p:ph sz="quarter" idx="1"/>
          </p:nvPr>
        </p:nvGraphicFramePr>
        <p:xfrm>
          <a:off x="914400" y="1066800"/>
          <a:ext cx="7772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fontScale="90000"/>
          </a:bodyPr>
          <a:lstStyle/>
          <a:p>
            <a:r>
              <a:rPr lang="en-US" dirty="0" smtClean="0"/>
              <a:t>Following expenses have been held as revenue</a:t>
            </a:r>
            <a:endParaRPr lang="en-US" dirty="0"/>
          </a:p>
        </p:txBody>
      </p:sp>
      <p:sp>
        <p:nvSpPr>
          <p:cNvPr id="3" name="Slide Number Placeholder 2"/>
          <p:cNvSpPr>
            <a:spLocks noGrp="1"/>
          </p:cNvSpPr>
          <p:nvPr>
            <p:ph type="sldNum" sz="quarter" idx="4294967295"/>
          </p:nvPr>
        </p:nvSpPr>
        <p:spPr>
          <a:xfrm>
            <a:off x="146304" y="6210300"/>
            <a:ext cx="457200" cy="457200"/>
          </a:xfrm>
          <a:prstGeom prst="ellipse">
            <a:avLst/>
          </a:prstGeom>
        </p:spPr>
        <p:txBody>
          <a:bodyPr/>
          <a:lstStyle/>
          <a:p>
            <a:fld id="{A9757AB2-5F33-4871-933F-1A0D28863833}" type="slidenum">
              <a:rPr lang="en-US" smtClean="0"/>
              <a:pPr/>
              <a:t>98</a:t>
            </a:fld>
            <a:endParaRPr lang="en-US"/>
          </a:p>
        </p:txBody>
      </p:sp>
      <p:graphicFrame>
        <p:nvGraphicFramePr>
          <p:cNvPr id="5" name="Table 4"/>
          <p:cNvGraphicFramePr>
            <a:graphicFrameLocks noGrp="1"/>
          </p:cNvGraphicFramePr>
          <p:nvPr/>
        </p:nvGraphicFramePr>
        <p:xfrm>
          <a:off x="1143000" y="1524001"/>
          <a:ext cx="7391400" cy="4770119"/>
        </p:xfrm>
        <a:graphic>
          <a:graphicData uri="http://schemas.openxmlformats.org/drawingml/2006/table">
            <a:tbl>
              <a:tblPr firstRow="1" bandRow="1">
                <a:tableStyleId>{7DF18680-E054-41AD-8BC1-D1AEF772440D}</a:tableStyleId>
              </a:tblPr>
              <a:tblGrid>
                <a:gridCol w="3695700"/>
                <a:gridCol w="3695700"/>
              </a:tblGrid>
              <a:tr h="569860">
                <a:tc>
                  <a:txBody>
                    <a:bodyPr/>
                    <a:lstStyle/>
                    <a:p>
                      <a:r>
                        <a:rPr lang="en-US" dirty="0" smtClean="0"/>
                        <a:t>Nature of Expense</a:t>
                      </a:r>
                      <a:endParaRPr lang="en-US" dirty="0"/>
                    </a:p>
                  </a:txBody>
                  <a:tcPr/>
                </a:tc>
                <a:tc>
                  <a:txBody>
                    <a:bodyPr/>
                    <a:lstStyle/>
                    <a:p>
                      <a:r>
                        <a:rPr lang="en-US" dirty="0" smtClean="0"/>
                        <a:t>Decision</a:t>
                      </a:r>
                      <a:endParaRPr lang="en-US" dirty="0"/>
                    </a:p>
                  </a:txBody>
                  <a:tcPr/>
                </a:tc>
              </a:tr>
              <a:tr h="649339">
                <a:tc>
                  <a:txBody>
                    <a:bodyPr/>
                    <a:lstStyle/>
                    <a:p>
                      <a:r>
                        <a:rPr lang="en-US" dirty="0" smtClean="0"/>
                        <a:t>Cost of water proofing of Roof Area </a:t>
                      </a:r>
                      <a:endParaRPr lang="en-US" dirty="0"/>
                    </a:p>
                  </a:txBody>
                  <a:tcPr/>
                </a:tc>
                <a:tc>
                  <a:txBody>
                    <a:bodyPr/>
                    <a:lstStyle/>
                    <a:p>
                      <a:r>
                        <a:rPr lang="en-US" dirty="0" smtClean="0"/>
                        <a:t>(322 ITR 590) </a:t>
                      </a:r>
                      <a:endParaRPr lang="en-US" dirty="0"/>
                    </a:p>
                  </a:txBody>
                  <a:tcPr/>
                </a:tc>
              </a:tr>
              <a:tr h="914400">
                <a:tc>
                  <a:txBody>
                    <a:bodyPr/>
                    <a:lstStyle/>
                    <a:p>
                      <a:r>
                        <a:rPr lang="en-US" dirty="0" smtClean="0"/>
                        <a:t>Renovation expenses including replacement of tiles, painting, false ceiling, portions etc.</a:t>
                      </a:r>
                      <a:endParaRPr lang="en-US" dirty="0"/>
                    </a:p>
                  </a:txBody>
                  <a:tcPr/>
                </a:tc>
                <a:tc>
                  <a:txBody>
                    <a:bodyPr/>
                    <a:lstStyle/>
                    <a:p>
                      <a:r>
                        <a:rPr lang="en-US" dirty="0" smtClean="0"/>
                        <a:t>(306 ITR 182) (Del.)</a:t>
                      </a:r>
                      <a:endParaRPr lang="en-US" dirty="0"/>
                    </a:p>
                  </a:txBody>
                  <a:tcPr/>
                </a:tc>
              </a:tr>
              <a:tr h="609600">
                <a:tc>
                  <a:txBody>
                    <a:bodyPr/>
                    <a:lstStyle/>
                    <a:p>
                      <a:r>
                        <a:rPr lang="en-US" dirty="0" smtClean="0"/>
                        <a:t>Replacement of a part of the machinery</a:t>
                      </a:r>
                      <a:endParaRPr lang="en-US" dirty="0"/>
                    </a:p>
                  </a:txBody>
                  <a:tcPr/>
                </a:tc>
                <a:tc>
                  <a:txBody>
                    <a:bodyPr/>
                    <a:lstStyle/>
                    <a:p>
                      <a:r>
                        <a:rPr lang="en-US" dirty="0" smtClean="0"/>
                        <a:t>163 Taxman 201</a:t>
                      </a:r>
                      <a:r>
                        <a:rPr lang="en-US" baseline="0" dirty="0" smtClean="0"/>
                        <a:t> (SC)</a:t>
                      </a:r>
                      <a:endParaRPr lang="en-US" dirty="0"/>
                    </a:p>
                  </a:txBody>
                  <a:tcPr/>
                </a:tc>
              </a:tr>
              <a:tr h="426720">
                <a:tc>
                  <a:txBody>
                    <a:bodyPr/>
                    <a:lstStyle/>
                    <a:p>
                      <a:r>
                        <a:rPr lang="en-US" dirty="0" smtClean="0"/>
                        <a:t>Reconstruction of Road </a:t>
                      </a:r>
                      <a:endParaRPr lang="en-US" dirty="0"/>
                    </a:p>
                  </a:txBody>
                  <a:tcPr/>
                </a:tc>
                <a:tc>
                  <a:txBody>
                    <a:bodyPr/>
                    <a:lstStyle/>
                    <a:p>
                      <a:r>
                        <a:rPr lang="en-US" dirty="0" smtClean="0"/>
                        <a:t>(100 Taxman 247)(</a:t>
                      </a:r>
                      <a:r>
                        <a:rPr lang="en-US" dirty="0" err="1" smtClean="0"/>
                        <a:t>Ahd</a:t>
                      </a:r>
                      <a:r>
                        <a:rPr lang="en-US" dirty="0" smtClean="0"/>
                        <a:t>)</a:t>
                      </a:r>
                      <a:endParaRPr lang="en-US" dirty="0"/>
                    </a:p>
                  </a:txBody>
                  <a:tcPr/>
                </a:tc>
              </a:tr>
              <a:tr h="381000">
                <a:tc>
                  <a:txBody>
                    <a:bodyPr/>
                    <a:lstStyle/>
                    <a:p>
                      <a:r>
                        <a:rPr lang="en-US" dirty="0" smtClean="0"/>
                        <a:t>Repairs to Boundary Wall</a:t>
                      </a:r>
                      <a:endParaRPr lang="en-US" dirty="0"/>
                    </a:p>
                  </a:txBody>
                  <a:tcPr/>
                </a:tc>
                <a:tc>
                  <a:txBody>
                    <a:bodyPr/>
                    <a:lstStyle/>
                    <a:p>
                      <a:r>
                        <a:rPr lang="en-US" dirty="0" smtClean="0"/>
                        <a:t>(2010-TIOL-648-HC-DEL-IT)</a:t>
                      </a:r>
                      <a:endParaRPr lang="en-US" dirty="0"/>
                    </a:p>
                  </a:txBody>
                  <a:tcPr/>
                </a:tc>
              </a:tr>
              <a:tr h="983593">
                <a:tc>
                  <a:txBody>
                    <a:bodyPr/>
                    <a:lstStyle/>
                    <a:p>
                      <a:r>
                        <a:rPr lang="en-US" dirty="0" smtClean="0"/>
                        <a:t>Internal furnishings, painting and polishing work, dismantling of old false ceiling, fees for interior designing, lift maintenance, etc.</a:t>
                      </a:r>
                      <a:endParaRPr lang="en-US" dirty="0"/>
                    </a:p>
                  </a:txBody>
                  <a:tcPr/>
                </a:tc>
                <a:tc>
                  <a:txBody>
                    <a:bodyPr/>
                    <a:lstStyle/>
                    <a:p>
                      <a:r>
                        <a:rPr lang="en-US" dirty="0" smtClean="0"/>
                        <a:t>121 ITR 165 (</a:t>
                      </a:r>
                      <a:r>
                        <a:rPr lang="en-US" dirty="0" err="1" smtClean="0"/>
                        <a:t>Punj</a:t>
                      </a:r>
                      <a:r>
                        <a:rPr lang="en-US" dirty="0" smtClean="0"/>
                        <a:t>. &amp; </a:t>
                      </a:r>
                      <a:r>
                        <a:rPr lang="en-US" dirty="0" err="1" smtClean="0"/>
                        <a:t>Har</a:t>
                      </a:r>
                      <a:r>
                        <a:rPr lang="en-US" dirty="0" smtClean="0"/>
                        <a:t>.).</a:t>
                      </a:r>
                    </a:p>
                    <a:p>
                      <a:r>
                        <a:rPr lang="en-US" dirty="0" smtClean="0"/>
                        <a:t>(104 ITD 427) (Del)</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Clause 21(b)(</a:t>
            </a:r>
            <a:r>
              <a:rPr lang="en-US" dirty="0" err="1" smtClean="0"/>
              <a:t>i</a:t>
            </a:r>
            <a:r>
              <a:rPr lang="en-US" dirty="0" smtClean="0"/>
              <a:t>):TDS Disallowances</a:t>
            </a:r>
            <a:endParaRPr lang="en-US" dirty="0"/>
          </a:p>
        </p:txBody>
      </p:sp>
      <p:graphicFrame>
        <p:nvGraphicFramePr>
          <p:cNvPr id="9" name="Content Placeholder 8"/>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77fd5b55-faef-4c59-a81d-a34e20927d07"/>
  <p:tag name="AUDIO_ID" val="373"/>
  <p:tag name="TIMELINE" val="5.3"/>
  <p:tag name="ELAPSEDTIME" val="11.9"/>
  <p:tag name="ARTICULATE_SLIDE_NAV" val="4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User\AppData\Local\Temp\articulate\presenter\imgtemp\rfsqmT3l_files\slide0001_image001.emz"/>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457</TotalTime>
  <Words>5094</Words>
  <Application>Microsoft Office PowerPoint</Application>
  <PresentationFormat>On-screen Show (4:3)</PresentationFormat>
  <Paragraphs>727</Paragraphs>
  <Slides>111</Slides>
  <Notes>13</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Origin</vt:lpstr>
      <vt:lpstr>Changes in Tax Audit</vt:lpstr>
      <vt:lpstr>Slide 2</vt:lpstr>
      <vt:lpstr>To start with</vt:lpstr>
      <vt:lpstr>Implications of Reporting</vt:lpstr>
      <vt:lpstr>Changes from 20.08.2018</vt:lpstr>
      <vt:lpstr>Basic Changes</vt:lpstr>
      <vt:lpstr>Changes</vt:lpstr>
      <vt:lpstr>Slide 8</vt:lpstr>
      <vt:lpstr>Clause 29A: Advance received on capital asset forfeited to be reported</vt:lpstr>
      <vt:lpstr>Slide 10</vt:lpstr>
      <vt:lpstr>Clause 29B: Income of taxable gifts exceeding Rs. 50,000 to be reported</vt:lpstr>
      <vt:lpstr>Immovable property</vt:lpstr>
      <vt:lpstr>Transfer of Shares of Co. with Land</vt:lpstr>
      <vt:lpstr>Movable properties</vt:lpstr>
      <vt:lpstr>Clause 30A: “Primary Adjustments” in transfer pricing as per Section 92CE</vt:lpstr>
      <vt:lpstr>Thin Capitalization</vt:lpstr>
      <vt:lpstr>Clause 30C : GAAR - Deferred</vt:lpstr>
      <vt:lpstr>GAAR</vt:lpstr>
      <vt:lpstr>Clause 31: Cash receipts &gt;=Rs. 2,00,000 (Section 269ST)</vt:lpstr>
      <vt:lpstr>Clause 31 : 269ST</vt:lpstr>
      <vt:lpstr>Slide 21</vt:lpstr>
      <vt:lpstr>Slide 22</vt:lpstr>
      <vt:lpstr>Clause 31</vt:lpstr>
      <vt:lpstr>Clause 31</vt:lpstr>
      <vt:lpstr>Clause 34: Details with respect to transactions not disclosed in TDS Return/ TCS Return</vt:lpstr>
      <vt:lpstr>Clause 36A: Dividend received under Section 2(22)(e) required to be reported</vt:lpstr>
      <vt:lpstr>Slide 27</vt:lpstr>
      <vt:lpstr>Clause 36A: Dividend received under Section 2(22)(e) required to be reported</vt:lpstr>
      <vt:lpstr>Clause 42: Details with respect to Form 61, Form No. 61A and Form No. 61B</vt:lpstr>
      <vt:lpstr>Clause 43: Country-by-Country Reporting as referred to in Section 286</vt:lpstr>
      <vt:lpstr>Clause 44: GST related - Deferred</vt:lpstr>
      <vt:lpstr>Slide 32</vt:lpstr>
      <vt:lpstr>Slide 33</vt:lpstr>
      <vt:lpstr>Things to do first</vt:lpstr>
      <vt:lpstr>Total Expenditure incurred during the year</vt:lpstr>
      <vt:lpstr>3.Expenditure relating to Registered entities Relating to goods and services exempt from GST</vt:lpstr>
      <vt:lpstr>Slide 37</vt:lpstr>
      <vt:lpstr>Slide 38</vt:lpstr>
      <vt:lpstr>Slide 39</vt:lpstr>
      <vt:lpstr>Slide 40</vt:lpstr>
      <vt:lpstr>Expenditure relating to Registered entities – Composition Scheme</vt:lpstr>
      <vt:lpstr>Slide 42</vt:lpstr>
      <vt:lpstr>Expenditure relating to Other  Registered entities</vt:lpstr>
      <vt:lpstr>B2B Invoices in Form GSTR2</vt:lpstr>
      <vt:lpstr>6. Total Payment to Registered entities</vt:lpstr>
      <vt:lpstr>Expenditure related to Unregistered entities</vt:lpstr>
      <vt:lpstr>Slide 47</vt:lpstr>
      <vt:lpstr>Manual Systems</vt:lpstr>
      <vt:lpstr>Suggestive Note in 3CA/3CB</vt:lpstr>
      <vt:lpstr>Clause 18</vt:lpstr>
      <vt:lpstr>Slide 51</vt:lpstr>
      <vt:lpstr>Clause 9 : Partnership</vt:lpstr>
      <vt:lpstr>Cl 11: Books of accounts</vt:lpstr>
      <vt:lpstr>Cl 12 : Presumptive</vt:lpstr>
      <vt:lpstr>Cl 13</vt:lpstr>
      <vt:lpstr>Some Important icds</vt:lpstr>
      <vt:lpstr>Slide 57</vt:lpstr>
      <vt:lpstr>Slide 58</vt:lpstr>
      <vt:lpstr>Mark to Market</vt:lpstr>
      <vt:lpstr>Slide 60</vt:lpstr>
      <vt:lpstr>Slide 61</vt:lpstr>
      <vt:lpstr>Approach</vt:lpstr>
      <vt:lpstr>Slide 63</vt:lpstr>
      <vt:lpstr>Other Issues (Revised)</vt:lpstr>
      <vt:lpstr>Cost Formulae – FIFO, WEIGHTED AVG.</vt:lpstr>
      <vt:lpstr>Slide 66</vt:lpstr>
      <vt:lpstr>Slide 67</vt:lpstr>
      <vt:lpstr>Slide 68</vt:lpstr>
      <vt:lpstr>Retail Method</vt:lpstr>
      <vt:lpstr>WIP for Service Providers</vt:lpstr>
      <vt:lpstr>Disclosures</vt:lpstr>
      <vt:lpstr>Specific Disclosure</vt:lpstr>
      <vt:lpstr>Securities</vt:lpstr>
      <vt:lpstr>Slide 74</vt:lpstr>
      <vt:lpstr>Service and Construction Contracts</vt:lpstr>
      <vt:lpstr>Construction Contracts</vt:lpstr>
      <vt:lpstr>Real Estate Developers</vt:lpstr>
      <vt:lpstr>Case 1</vt:lpstr>
      <vt:lpstr>Case 2</vt:lpstr>
      <vt:lpstr>Slide 80</vt:lpstr>
      <vt:lpstr>Case 3</vt:lpstr>
      <vt:lpstr>Slide 82</vt:lpstr>
      <vt:lpstr>Government Grants</vt:lpstr>
      <vt:lpstr>Cl. 15: Capital Asset converted into Stock in trade</vt:lpstr>
      <vt:lpstr>Clause 17: Cases u/s 50C and 43CA</vt:lpstr>
      <vt:lpstr>Clause 17: Audit Checklist</vt:lpstr>
      <vt:lpstr>Clause 17: Audit Checklist</vt:lpstr>
      <vt:lpstr>Clause 17: Issue 1</vt:lpstr>
      <vt:lpstr>Clause 17: Issue 2</vt:lpstr>
      <vt:lpstr>Cl. 18 - Depreciation</vt:lpstr>
      <vt:lpstr>Clause 18: Depreciation on Intangibles</vt:lpstr>
      <vt:lpstr>Depreciation</vt:lpstr>
      <vt:lpstr>New AS 10- Property, plant and equipment</vt:lpstr>
      <vt:lpstr>Clause 20(b) Details of Employee’s Contribution to Funds</vt:lpstr>
      <vt:lpstr>Cl. 21(a): Personal expense debited to P&amp;L</vt:lpstr>
      <vt:lpstr>Clause 21(a): Expenses on fine, penalty, etc</vt:lpstr>
      <vt:lpstr>Cl.21 Capital v. Revenue Expenses</vt:lpstr>
      <vt:lpstr>Following expenses have been held as revenue</vt:lpstr>
      <vt:lpstr>Clause 21(b)(i):TDS Disallowances</vt:lpstr>
      <vt:lpstr>Slide 100</vt:lpstr>
      <vt:lpstr>Clause 21(d): 40A(3) </vt:lpstr>
      <vt:lpstr>Slide 102</vt:lpstr>
      <vt:lpstr>CROSSED CHEQUE vs. A/C PAYEE CHEQUE</vt:lpstr>
      <vt:lpstr>Clause 21(b)(i):TDS Disallowances</vt:lpstr>
      <vt:lpstr>Cl 21(i) – Disallowance u/s 36(1)(iii)</vt:lpstr>
      <vt:lpstr>Clause 23 : Related Party</vt:lpstr>
      <vt:lpstr>Cl. 25: Amount chargeable u/s 41</vt:lpstr>
      <vt:lpstr>Clause 29: Section 56(2)(viib)</vt:lpstr>
      <vt:lpstr>Quoting of PAN</vt:lpstr>
      <vt:lpstr>Brand CA - class apart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Toshiba</cp:lastModifiedBy>
  <cp:revision>102</cp:revision>
  <dcterms:created xsi:type="dcterms:W3CDTF">2006-08-16T00:00:00Z</dcterms:created>
  <dcterms:modified xsi:type="dcterms:W3CDTF">2018-08-18T04:42:19Z</dcterms:modified>
</cp:coreProperties>
</file>